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5">
  <p:sldMasterIdLst>
    <p:sldMasterId id="2147483689" r:id="rId1"/>
  </p:sldMasterIdLst>
  <p:notesMasterIdLst>
    <p:notesMasterId r:id="rId19"/>
  </p:notesMasterIdLst>
  <p:sldIdLst>
    <p:sldId id="256" r:id="rId2"/>
    <p:sldId id="312" r:id="rId3"/>
    <p:sldId id="258" r:id="rId4"/>
    <p:sldId id="259" r:id="rId5"/>
    <p:sldId id="314" r:id="rId6"/>
    <p:sldId id="260" r:id="rId7"/>
    <p:sldId id="265" r:id="rId8"/>
    <p:sldId id="264" r:id="rId9"/>
    <p:sldId id="273" r:id="rId10"/>
    <p:sldId id="317" r:id="rId11"/>
    <p:sldId id="275" r:id="rId12"/>
    <p:sldId id="318" r:id="rId13"/>
    <p:sldId id="280" r:id="rId14"/>
    <p:sldId id="282" r:id="rId15"/>
    <p:sldId id="315" r:id="rId16"/>
    <p:sldId id="316" r:id="rId17"/>
    <p:sldId id="288" r:id="rId18"/>
  </p:sldIdLst>
  <p:sldSz cx="9144000" cy="5143500" type="screen16x9"/>
  <p:notesSz cx="6858000" cy="9144000"/>
  <p:embeddedFontLst>
    <p:embeddedFont>
      <p:font typeface="ABeeZee" panose="020B0604020202020204" charset="0"/>
      <p:regular r:id="rId20"/>
      <p:italic r:id="rId21"/>
    </p:embeddedFont>
    <p:embeddedFont>
      <p:font typeface="Merriweather Black" panose="020B0604020202020204" charset="0"/>
      <p:bold r:id="rId22"/>
      <p:boldItalic r:id="rId23"/>
    </p:embeddedFont>
    <p:embeddedFont>
      <p:font typeface="Calibri" panose="020F0502020204030204" pitchFamily="34" charset="0"/>
      <p:regular r:id="rId24"/>
      <p:bold r:id="rId25"/>
      <p:italic r:id="rId26"/>
      <p:boldItalic r:id="rId27"/>
    </p:embeddedFont>
    <p:embeddedFont>
      <p:font typeface="Baloo 2"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F5DBA6-30DE-4CDB-8014-D514943E37CE}">
  <a:tblStyle styleId="{ACF5DBA6-30DE-4CDB-8014-D514943E37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snapToGrid="0">
      <p:cViewPr>
        <p:scale>
          <a:sx n="89" d="100"/>
          <a:sy n="89" d="100"/>
        </p:scale>
        <p:origin x="846" y="216"/>
      </p:cViewPr>
      <p:guideLst>
        <p:guide orient="horz" pos="1620"/>
        <p:guide pos="2880"/>
      </p:guideLst>
    </p:cSldViewPr>
  </p:slideViewPr>
  <p:outlineViewPr>
    <p:cViewPr>
      <p:scale>
        <a:sx n="33" d="100"/>
        <a:sy n="33" d="100"/>
      </p:scale>
      <p:origin x="0" y="141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20879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10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136d118e2a7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136d118e2a7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20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1"/>
        <p:cNvGrpSpPr/>
        <p:nvPr/>
      </p:nvGrpSpPr>
      <p:grpSpPr>
        <a:xfrm>
          <a:off x="0" y="0"/>
          <a:ext cx="0" cy="0"/>
          <a:chOff x="0" y="0"/>
          <a:chExt cx="0" cy="0"/>
        </a:xfrm>
      </p:grpSpPr>
      <p:sp>
        <p:nvSpPr>
          <p:cNvPr id="3022" name="Google Shape;3022;g136d118e2a7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3" name="Google Shape;3023;g136d118e2a7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39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7"/>
        <p:cNvGrpSpPr/>
        <p:nvPr/>
      </p:nvGrpSpPr>
      <p:grpSpPr>
        <a:xfrm>
          <a:off x="0" y="0"/>
          <a:ext cx="0" cy="0"/>
          <a:chOff x="0" y="0"/>
          <a:chExt cx="0" cy="0"/>
        </a:xfrm>
      </p:grpSpPr>
      <p:sp>
        <p:nvSpPr>
          <p:cNvPr id="3188" name="Google Shape;3188;g136d118e2a7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9" name="Google Shape;3189;g136d118e2a7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55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136d118e2a7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136d118e2a7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20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136d118e2a7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136d118e2a7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20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6"/>
        <p:cNvGrpSpPr/>
        <p:nvPr/>
      </p:nvGrpSpPr>
      <p:grpSpPr>
        <a:xfrm>
          <a:off x="0" y="0"/>
          <a:ext cx="0" cy="0"/>
          <a:chOff x="0" y="0"/>
          <a:chExt cx="0" cy="0"/>
        </a:xfrm>
      </p:grpSpPr>
      <p:sp>
        <p:nvSpPr>
          <p:cNvPr id="3607" name="Google Shape;3607;g136d118e2a7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8" name="Google Shape;3608;g136d118e2a7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1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62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36d118e2a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36d118e2a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399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136d118e2a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136d118e2a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48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endParaRPr dirty="0"/>
          </a:p>
        </p:txBody>
      </p:sp>
    </p:spTree>
    <p:extLst>
      <p:ext uri="{BB962C8B-B14F-4D97-AF65-F5344CB8AC3E}">
        <p14:creationId xmlns:p14="http://schemas.microsoft.com/office/powerpoint/2010/main" val="112490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136d118e2a7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136d118e2a7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56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13e4d96cf73_1_43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13e4d96cf73_1_43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83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136d118e2a7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136d118e2a7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12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136d118e2a7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136d118e2a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37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4169147">
            <a:off x="2587775" y="-2807455"/>
            <a:ext cx="5647939" cy="8580874"/>
          </a:xfrm>
          <a:custGeom>
            <a:avLst/>
            <a:gdLst/>
            <a:ahLst/>
            <a:cxnLst/>
            <a:rect l="l" t="t" r="r" b="b"/>
            <a:pathLst>
              <a:path w="23104" h="35102" extrusionOk="0">
                <a:moveTo>
                  <a:pt x="10974" y="1"/>
                </a:moveTo>
                <a:cubicBezTo>
                  <a:pt x="8879" y="1"/>
                  <a:pt x="6722" y="747"/>
                  <a:pt x="5151" y="1961"/>
                </a:cubicBezTo>
                <a:cubicBezTo>
                  <a:pt x="3714" y="3072"/>
                  <a:pt x="2832" y="4652"/>
                  <a:pt x="2132" y="6304"/>
                </a:cubicBezTo>
                <a:cubicBezTo>
                  <a:pt x="1358" y="8136"/>
                  <a:pt x="959" y="10149"/>
                  <a:pt x="1433" y="12115"/>
                </a:cubicBezTo>
                <a:cubicBezTo>
                  <a:pt x="1675" y="13117"/>
                  <a:pt x="2159" y="13987"/>
                  <a:pt x="2675" y="14870"/>
                </a:cubicBezTo>
                <a:cubicBezTo>
                  <a:pt x="3194" y="15757"/>
                  <a:pt x="3732" y="16703"/>
                  <a:pt x="3830" y="17748"/>
                </a:cubicBezTo>
                <a:cubicBezTo>
                  <a:pt x="4020" y="19788"/>
                  <a:pt x="2420" y="21307"/>
                  <a:pt x="1381" y="22871"/>
                </a:cubicBezTo>
                <a:cubicBezTo>
                  <a:pt x="488" y="24218"/>
                  <a:pt x="1" y="25812"/>
                  <a:pt x="260" y="27430"/>
                </a:cubicBezTo>
                <a:cubicBezTo>
                  <a:pt x="492" y="28879"/>
                  <a:pt x="1335" y="30155"/>
                  <a:pt x="2522" y="31002"/>
                </a:cubicBezTo>
                <a:cubicBezTo>
                  <a:pt x="4075" y="32113"/>
                  <a:pt x="5983" y="32151"/>
                  <a:pt x="7776" y="32592"/>
                </a:cubicBezTo>
                <a:cubicBezTo>
                  <a:pt x="8842" y="32854"/>
                  <a:pt x="9811" y="33288"/>
                  <a:pt x="10781" y="33793"/>
                </a:cubicBezTo>
                <a:cubicBezTo>
                  <a:pt x="11645" y="34243"/>
                  <a:pt x="12521" y="34712"/>
                  <a:pt x="13471" y="34955"/>
                </a:cubicBezTo>
                <a:cubicBezTo>
                  <a:pt x="13862" y="35055"/>
                  <a:pt x="14239" y="35101"/>
                  <a:pt x="14601" y="35101"/>
                </a:cubicBezTo>
                <a:cubicBezTo>
                  <a:pt x="17110" y="35101"/>
                  <a:pt x="18927" y="32866"/>
                  <a:pt x="20020" y="30681"/>
                </a:cubicBezTo>
                <a:cubicBezTo>
                  <a:pt x="20777" y="29168"/>
                  <a:pt x="21257" y="27567"/>
                  <a:pt x="21717" y="25944"/>
                </a:cubicBezTo>
                <a:cubicBezTo>
                  <a:pt x="22028" y="24842"/>
                  <a:pt x="22467" y="23782"/>
                  <a:pt x="22770" y="22681"/>
                </a:cubicBezTo>
                <a:cubicBezTo>
                  <a:pt x="23019" y="21772"/>
                  <a:pt x="23104" y="20802"/>
                  <a:pt x="22821" y="19884"/>
                </a:cubicBezTo>
                <a:cubicBezTo>
                  <a:pt x="22364" y="18403"/>
                  <a:pt x="21225" y="17383"/>
                  <a:pt x="19988" y="16530"/>
                </a:cubicBezTo>
                <a:cubicBezTo>
                  <a:pt x="19597" y="16261"/>
                  <a:pt x="19194" y="15997"/>
                  <a:pt x="18806" y="15717"/>
                </a:cubicBezTo>
                <a:cubicBezTo>
                  <a:pt x="18719" y="15606"/>
                  <a:pt x="18634" y="15494"/>
                  <a:pt x="18552" y="15379"/>
                </a:cubicBezTo>
                <a:cubicBezTo>
                  <a:pt x="18168" y="14629"/>
                  <a:pt x="17880" y="13825"/>
                  <a:pt x="17679" y="13018"/>
                </a:cubicBezTo>
                <a:cubicBezTo>
                  <a:pt x="17254" y="11321"/>
                  <a:pt x="17274" y="9653"/>
                  <a:pt x="17365" y="7924"/>
                </a:cubicBezTo>
                <a:cubicBezTo>
                  <a:pt x="17506" y="5227"/>
                  <a:pt x="16889" y="1992"/>
                  <a:pt x="14215" y="699"/>
                </a:cubicBezTo>
                <a:cubicBezTo>
                  <a:pt x="13221" y="219"/>
                  <a:pt x="12107" y="1"/>
                  <a:pt x="10974"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645300" y="652501"/>
            <a:ext cx="7853794" cy="3838500"/>
            <a:chOff x="645300" y="652501"/>
            <a:chExt cx="7853794" cy="3838500"/>
          </a:xfrm>
        </p:grpSpPr>
        <p:grpSp>
          <p:nvGrpSpPr>
            <p:cNvPr id="11" name="Google Shape;11;p2"/>
            <p:cNvGrpSpPr/>
            <p:nvPr/>
          </p:nvGrpSpPr>
          <p:grpSpPr>
            <a:xfrm>
              <a:off x="645300" y="652501"/>
              <a:ext cx="7853794" cy="3838500"/>
              <a:chOff x="645300" y="428626"/>
              <a:chExt cx="7853794" cy="3838500"/>
            </a:xfrm>
          </p:grpSpPr>
          <p:sp>
            <p:nvSpPr>
              <p:cNvPr id="12" name="Google Shape;12;p2"/>
              <p:cNvSpPr/>
              <p:nvPr/>
            </p:nvSpPr>
            <p:spPr>
              <a:xfrm>
                <a:off x="645300" y="428626"/>
                <a:ext cx="7853700" cy="38385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45450" y="428635"/>
                <a:ext cx="7853645" cy="392406"/>
                <a:chOff x="300225" y="238125"/>
                <a:chExt cx="8544000" cy="426900"/>
              </a:xfrm>
            </p:grpSpPr>
            <p:sp>
              <p:nvSpPr>
                <p:cNvPr id="14" name="Google Shape;14;p2"/>
                <p:cNvSpPr/>
                <p:nvPr/>
              </p:nvSpPr>
              <p:spPr>
                <a:xfrm>
                  <a:off x="300225" y="238125"/>
                  <a:ext cx="8544000" cy="426900"/>
                </a:xfrm>
                <a:prstGeom prst="round2SameRect">
                  <a:avLst>
                    <a:gd name="adj1" fmla="val 39549"/>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0241" y="590551"/>
                  <a:ext cx="8543946" cy="7447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951566" y="363126"/>
                  <a:ext cx="655694" cy="176896"/>
                  <a:chOff x="13042611" y="1021317"/>
                  <a:chExt cx="495013" cy="133547"/>
                </a:xfrm>
              </p:grpSpPr>
              <p:sp>
                <p:nvSpPr>
                  <p:cNvPr id="17" name="Google Shape;17;p2"/>
                  <p:cNvSpPr/>
                  <p:nvPr/>
                </p:nvSpPr>
                <p:spPr>
                  <a:xfrm>
                    <a:off x="13050093" y="102865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042611" y="1021317"/>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230932" y="102865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223591" y="1021317"/>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3411418" y="102865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404077" y="1021317"/>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 name="Google Shape;23;p2"/>
            <p:cNvSpPr/>
            <p:nvPr/>
          </p:nvSpPr>
          <p:spPr>
            <a:xfrm>
              <a:off x="720001" y="706550"/>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subTitle" idx="1"/>
          </p:nvPr>
        </p:nvSpPr>
        <p:spPr>
          <a:xfrm rot="-546">
            <a:off x="2683843" y="3584613"/>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5" name="Google Shape;25;p2"/>
          <p:cNvSpPr txBox="1">
            <a:spLocks noGrp="1"/>
          </p:cNvSpPr>
          <p:nvPr>
            <p:ph type="ctrTitle"/>
          </p:nvPr>
        </p:nvSpPr>
        <p:spPr>
          <a:xfrm>
            <a:off x="1640138" y="1132275"/>
            <a:ext cx="5864100" cy="241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4700">
                <a:solidFill>
                  <a:schemeClr val="accent5"/>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6" name="Google Shape;26;p2"/>
          <p:cNvSpPr/>
          <p:nvPr/>
        </p:nvSpPr>
        <p:spPr>
          <a:xfrm>
            <a:off x="403725" y="441450"/>
            <a:ext cx="166902" cy="197099"/>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618260">
            <a:off x="8738100" y="1651124"/>
            <a:ext cx="166901" cy="1970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928"/>
        <p:cNvGrpSpPr/>
        <p:nvPr/>
      </p:nvGrpSpPr>
      <p:grpSpPr>
        <a:xfrm>
          <a:off x="0" y="0"/>
          <a:ext cx="0" cy="0"/>
          <a:chOff x="0" y="0"/>
          <a:chExt cx="0" cy="0"/>
        </a:xfrm>
      </p:grpSpPr>
      <p:sp>
        <p:nvSpPr>
          <p:cNvPr id="929" name="Google Shape;929;p29"/>
          <p:cNvSpPr/>
          <p:nvPr/>
        </p:nvSpPr>
        <p:spPr>
          <a:xfrm rot="330623">
            <a:off x="1831296" y="-1607798"/>
            <a:ext cx="8020517" cy="8239782"/>
          </a:xfrm>
          <a:custGeom>
            <a:avLst/>
            <a:gdLst/>
            <a:ahLst/>
            <a:cxnLst/>
            <a:rect l="l" t="t" r="r" b="b"/>
            <a:pathLst>
              <a:path w="49609" h="50966" extrusionOk="0">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9"/>
          <p:cNvGrpSpPr/>
          <p:nvPr/>
        </p:nvGrpSpPr>
        <p:grpSpPr>
          <a:xfrm>
            <a:off x="581275" y="121775"/>
            <a:ext cx="3826874" cy="4828162"/>
            <a:chOff x="4716495" y="128608"/>
            <a:chExt cx="4227655" cy="5333807"/>
          </a:xfrm>
        </p:grpSpPr>
        <p:grpSp>
          <p:nvGrpSpPr>
            <p:cNvPr id="931" name="Google Shape;931;p29"/>
            <p:cNvGrpSpPr/>
            <p:nvPr/>
          </p:nvGrpSpPr>
          <p:grpSpPr>
            <a:xfrm>
              <a:off x="4716495" y="128608"/>
              <a:ext cx="4227655" cy="5333807"/>
              <a:chOff x="4716494" y="428627"/>
              <a:chExt cx="4227655" cy="5292000"/>
            </a:xfrm>
          </p:grpSpPr>
          <p:sp>
            <p:nvSpPr>
              <p:cNvPr id="932" name="Google Shape;932;p29"/>
              <p:cNvSpPr/>
              <p:nvPr/>
            </p:nvSpPr>
            <p:spPr>
              <a:xfrm>
                <a:off x="4716550" y="428627"/>
                <a:ext cx="4227600" cy="52920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9"/>
              <p:cNvGrpSpPr/>
              <p:nvPr/>
            </p:nvGrpSpPr>
            <p:grpSpPr>
              <a:xfrm>
                <a:off x="4716494" y="428627"/>
                <a:ext cx="4227482" cy="490301"/>
                <a:chOff x="4729125" y="238117"/>
                <a:chExt cx="4599089" cy="533400"/>
              </a:xfrm>
            </p:grpSpPr>
            <p:sp>
              <p:nvSpPr>
                <p:cNvPr id="934" name="Google Shape;934;p29"/>
                <p:cNvSpPr/>
                <p:nvPr/>
              </p:nvSpPr>
              <p:spPr>
                <a:xfrm>
                  <a:off x="4729239" y="238117"/>
                  <a:ext cx="4598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4729125" y="685646"/>
                  <a:ext cx="4599089"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6" name="Google Shape;936;p29"/>
                <p:cNvGrpSpPr/>
                <p:nvPr/>
              </p:nvGrpSpPr>
              <p:grpSpPr>
                <a:xfrm>
                  <a:off x="8425674" y="386584"/>
                  <a:ext cx="655694" cy="176896"/>
                  <a:chOff x="13400537" y="1039026"/>
                  <a:chExt cx="495013" cy="133547"/>
                </a:xfrm>
              </p:grpSpPr>
              <p:sp>
                <p:nvSpPr>
                  <p:cNvPr id="937" name="Google Shape;937;p2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43" name="Google Shape;943;p29"/>
            <p:cNvSpPr/>
            <p:nvPr/>
          </p:nvSpPr>
          <p:spPr>
            <a:xfrm>
              <a:off x="4790684"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29"/>
          <p:cNvSpPr txBox="1">
            <a:spLocks noGrp="1"/>
          </p:cNvSpPr>
          <p:nvPr>
            <p:ph type="title"/>
          </p:nvPr>
        </p:nvSpPr>
        <p:spPr>
          <a:xfrm>
            <a:off x="4357038" y="1978200"/>
            <a:ext cx="3743400" cy="70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45" name="Google Shape;945;p29"/>
          <p:cNvSpPr txBox="1">
            <a:spLocks noGrp="1"/>
          </p:cNvSpPr>
          <p:nvPr>
            <p:ph type="subTitle" idx="1"/>
          </p:nvPr>
        </p:nvSpPr>
        <p:spPr>
          <a:xfrm rot="-276">
            <a:off x="4357062" y="2711627"/>
            <a:ext cx="3743400" cy="85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6" name="Google Shape;946;p29"/>
          <p:cNvSpPr/>
          <p:nvPr/>
        </p:nvSpPr>
        <p:spPr>
          <a:xfrm>
            <a:off x="5235450" y="4512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MAIN_POINT_1_2">
    <p:spTree>
      <p:nvGrpSpPr>
        <p:cNvPr id="1" name="Shape 947"/>
        <p:cNvGrpSpPr/>
        <p:nvPr/>
      </p:nvGrpSpPr>
      <p:grpSpPr>
        <a:xfrm>
          <a:off x="0" y="0"/>
          <a:ext cx="0" cy="0"/>
          <a:chOff x="0" y="0"/>
          <a:chExt cx="0" cy="0"/>
        </a:xfrm>
      </p:grpSpPr>
      <p:sp>
        <p:nvSpPr>
          <p:cNvPr id="948" name="Google Shape;948;p30"/>
          <p:cNvSpPr/>
          <p:nvPr/>
        </p:nvSpPr>
        <p:spPr>
          <a:xfrm>
            <a:off x="280225" y="-66675"/>
            <a:ext cx="5051374" cy="5276868"/>
          </a:xfrm>
          <a:custGeom>
            <a:avLst/>
            <a:gdLst/>
            <a:ahLst/>
            <a:cxnLst/>
            <a:rect l="l" t="t" r="r" b="b"/>
            <a:pathLst>
              <a:path w="28741" h="30024" extrusionOk="0">
                <a:moveTo>
                  <a:pt x="16290" y="0"/>
                </a:moveTo>
                <a:cubicBezTo>
                  <a:pt x="15349" y="0"/>
                  <a:pt x="14432" y="121"/>
                  <a:pt x="13568" y="372"/>
                </a:cubicBezTo>
                <a:cubicBezTo>
                  <a:pt x="10969" y="1128"/>
                  <a:pt x="8867" y="3064"/>
                  <a:pt x="6802" y="4741"/>
                </a:cubicBezTo>
                <a:cubicBezTo>
                  <a:pt x="4738" y="6401"/>
                  <a:pt x="2728" y="7802"/>
                  <a:pt x="1549" y="9774"/>
                </a:cubicBezTo>
                <a:cubicBezTo>
                  <a:pt x="369" y="11747"/>
                  <a:pt x="0" y="14273"/>
                  <a:pt x="295" y="16742"/>
                </a:cubicBezTo>
                <a:cubicBezTo>
                  <a:pt x="571" y="19232"/>
                  <a:pt x="1492" y="21684"/>
                  <a:pt x="2893" y="24208"/>
                </a:cubicBezTo>
                <a:cubicBezTo>
                  <a:pt x="4295" y="26753"/>
                  <a:pt x="6175" y="29389"/>
                  <a:pt x="8553" y="29923"/>
                </a:cubicBezTo>
                <a:cubicBezTo>
                  <a:pt x="8873" y="29993"/>
                  <a:pt x="9201" y="30024"/>
                  <a:pt x="9538" y="30024"/>
                </a:cubicBezTo>
                <a:cubicBezTo>
                  <a:pt x="11710" y="30024"/>
                  <a:pt x="14224" y="28716"/>
                  <a:pt x="16794" y="27822"/>
                </a:cubicBezTo>
                <a:cubicBezTo>
                  <a:pt x="19743" y="26790"/>
                  <a:pt x="22749" y="26329"/>
                  <a:pt x="24426" y="24577"/>
                </a:cubicBezTo>
                <a:cubicBezTo>
                  <a:pt x="26103" y="22845"/>
                  <a:pt x="26454" y="19839"/>
                  <a:pt x="27099" y="16742"/>
                </a:cubicBezTo>
                <a:cubicBezTo>
                  <a:pt x="27763" y="13645"/>
                  <a:pt x="28740" y="10456"/>
                  <a:pt x="27984" y="7728"/>
                </a:cubicBezTo>
                <a:cubicBezTo>
                  <a:pt x="27247" y="5000"/>
                  <a:pt x="24795" y="2732"/>
                  <a:pt x="22029" y="1386"/>
                </a:cubicBezTo>
                <a:cubicBezTo>
                  <a:pt x="20171" y="488"/>
                  <a:pt x="18181" y="0"/>
                  <a:pt x="16290"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30"/>
          <p:cNvGrpSpPr/>
          <p:nvPr/>
        </p:nvGrpSpPr>
        <p:grpSpPr>
          <a:xfrm>
            <a:off x="1789089" y="774935"/>
            <a:ext cx="6811502" cy="3771078"/>
            <a:chOff x="627130" y="128603"/>
            <a:chExt cx="8316852" cy="4604490"/>
          </a:xfrm>
        </p:grpSpPr>
        <p:grpSp>
          <p:nvGrpSpPr>
            <p:cNvPr id="950" name="Google Shape;950;p30"/>
            <p:cNvGrpSpPr/>
            <p:nvPr/>
          </p:nvGrpSpPr>
          <p:grpSpPr>
            <a:xfrm>
              <a:off x="627130" y="128603"/>
              <a:ext cx="8316852" cy="4604490"/>
              <a:chOff x="627130" y="428622"/>
              <a:chExt cx="8316852" cy="4568400"/>
            </a:xfrm>
          </p:grpSpPr>
          <p:sp>
            <p:nvSpPr>
              <p:cNvPr id="951" name="Google Shape;951;p30"/>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30"/>
              <p:cNvGrpSpPr/>
              <p:nvPr/>
            </p:nvGrpSpPr>
            <p:grpSpPr>
              <a:xfrm>
                <a:off x="627130" y="428636"/>
                <a:ext cx="8316852" cy="490301"/>
                <a:chOff x="280295" y="238126"/>
                <a:chExt cx="9047924" cy="533400"/>
              </a:xfrm>
            </p:grpSpPr>
            <p:sp>
              <p:nvSpPr>
                <p:cNvPr id="953" name="Google Shape;953;p30"/>
                <p:cNvSpPr/>
                <p:nvPr/>
              </p:nvSpPr>
              <p:spPr>
                <a:xfrm>
                  <a:off x="280520" y="238126"/>
                  <a:ext cx="9047700" cy="533400"/>
                </a:xfrm>
                <a:prstGeom prst="round2SameRect">
                  <a:avLst>
                    <a:gd name="adj1" fmla="val 35460"/>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0"/>
                <p:cNvGrpSpPr/>
                <p:nvPr/>
              </p:nvGrpSpPr>
              <p:grpSpPr>
                <a:xfrm>
                  <a:off x="8425674" y="386584"/>
                  <a:ext cx="655694" cy="176896"/>
                  <a:chOff x="13400537" y="1039026"/>
                  <a:chExt cx="495013" cy="133547"/>
                </a:xfrm>
              </p:grpSpPr>
              <p:sp>
                <p:nvSpPr>
                  <p:cNvPr id="956" name="Google Shape;956;p30"/>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62" name="Google Shape;962;p30"/>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0"/>
          <p:cNvGrpSpPr/>
          <p:nvPr/>
        </p:nvGrpSpPr>
        <p:grpSpPr>
          <a:xfrm>
            <a:off x="3224201" y="3393319"/>
            <a:ext cx="957192" cy="960379"/>
            <a:chOff x="2879000" y="653125"/>
            <a:chExt cx="340650" cy="434325"/>
          </a:xfrm>
        </p:grpSpPr>
        <p:sp>
          <p:nvSpPr>
            <p:cNvPr id="964" name="Google Shape;964;p30"/>
            <p:cNvSpPr/>
            <p:nvPr/>
          </p:nvSpPr>
          <p:spPr>
            <a:xfrm>
              <a:off x="2883738" y="659125"/>
              <a:ext cx="333300" cy="423900"/>
            </a:xfrm>
            <a:prstGeom prst="roundRect">
              <a:avLst>
                <a:gd name="adj" fmla="val 70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2879000" y="653125"/>
              <a:ext cx="340650" cy="434325"/>
            </a:xfrm>
            <a:custGeom>
              <a:avLst/>
              <a:gdLst/>
              <a:ahLst/>
              <a:cxnLst/>
              <a:rect l="l" t="t" r="r" b="b"/>
              <a:pathLst>
                <a:path w="13626" h="17373" extrusionOk="0">
                  <a:moveTo>
                    <a:pt x="1101" y="295"/>
                  </a:moveTo>
                  <a:lnTo>
                    <a:pt x="1101" y="296"/>
                  </a:lnTo>
                  <a:lnTo>
                    <a:pt x="12527" y="296"/>
                  </a:lnTo>
                  <a:cubicBezTo>
                    <a:pt x="12969" y="296"/>
                    <a:pt x="13329" y="657"/>
                    <a:pt x="13329" y="1100"/>
                  </a:cubicBezTo>
                  <a:lnTo>
                    <a:pt x="13329" y="16273"/>
                  </a:lnTo>
                  <a:cubicBezTo>
                    <a:pt x="13329" y="16716"/>
                    <a:pt x="12969" y="17077"/>
                    <a:pt x="12527" y="17077"/>
                  </a:cubicBezTo>
                  <a:lnTo>
                    <a:pt x="1101" y="17077"/>
                  </a:lnTo>
                  <a:cubicBezTo>
                    <a:pt x="657" y="17077"/>
                    <a:pt x="297" y="16716"/>
                    <a:pt x="297" y="16273"/>
                  </a:cubicBezTo>
                  <a:lnTo>
                    <a:pt x="297" y="1099"/>
                  </a:lnTo>
                  <a:cubicBezTo>
                    <a:pt x="297" y="655"/>
                    <a:pt x="657" y="295"/>
                    <a:pt x="1101" y="295"/>
                  </a:cubicBezTo>
                  <a:close/>
                  <a:moveTo>
                    <a:pt x="1101" y="1"/>
                  </a:moveTo>
                  <a:cubicBezTo>
                    <a:pt x="494" y="1"/>
                    <a:pt x="1" y="494"/>
                    <a:pt x="1" y="1100"/>
                  </a:cubicBezTo>
                  <a:lnTo>
                    <a:pt x="1" y="16273"/>
                  </a:lnTo>
                  <a:cubicBezTo>
                    <a:pt x="1" y="16880"/>
                    <a:pt x="494" y="17372"/>
                    <a:pt x="1101" y="17372"/>
                  </a:cubicBezTo>
                  <a:lnTo>
                    <a:pt x="12527" y="17372"/>
                  </a:lnTo>
                  <a:cubicBezTo>
                    <a:pt x="13133" y="17372"/>
                    <a:pt x="13626" y="16880"/>
                    <a:pt x="13626" y="16275"/>
                  </a:cubicBezTo>
                  <a:lnTo>
                    <a:pt x="13626" y="1100"/>
                  </a:lnTo>
                  <a:cubicBezTo>
                    <a:pt x="13626" y="494"/>
                    <a:pt x="13133" y="1"/>
                    <a:pt x="1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2926475" y="659850"/>
              <a:ext cx="246925" cy="71175"/>
            </a:xfrm>
            <a:custGeom>
              <a:avLst/>
              <a:gdLst/>
              <a:ahLst/>
              <a:cxnLst/>
              <a:rect l="l" t="t" r="r" b="b"/>
              <a:pathLst>
                <a:path w="9877" h="2847" extrusionOk="0">
                  <a:moveTo>
                    <a:pt x="1" y="1"/>
                  </a:moveTo>
                  <a:lnTo>
                    <a:pt x="1" y="2847"/>
                  </a:lnTo>
                  <a:lnTo>
                    <a:pt x="9876" y="2847"/>
                  </a:lnTo>
                  <a:lnTo>
                    <a:pt x="9876" y="1"/>
                  </a:ln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2886425" y="660550"/>
              <a:ext cx="52250" cy="419475"/>
            </a:xfrm>
            <a:custGeom>
              <a:avLst/>
              <a:gdLst/>
              <a:ahLst/>
              <a:cxnLst/>
              <a:rect l="l" t="t" r="r" b="b"/>
              <a:pathLst>
                <a:path w="2090" h="16779" extrusionOk="0">
                  <a:moveTo>
                    <a:pt x="795" y="0"/>
                  </a:moveTo>
                  <a:cubicBezTo>
                    <a:pt x="357" y="0"/>
                    <a:pt x="0" y="357"/>
                    <a:pt x="0" y="795"/>
                  </a:cubicBezTo>
                  <a:lnTo>
                    <a:pt x="0" y="15977"/>
                  </a:lnTo>
                  <a:cubicBezTo>
                    <a:pt x="0" y="16419"/>
                    <a:pt x="359" y="16779"/>
                    <a:pt x="801" y="16779"/>
                  </a:cubicBezTo>
                  <a:lnTo>
                    <a:pt x="1941" y="16779"/>
                  </a:lnTo>
                  <a:cubicBezTo>
                    <a:pt x="2022" y="16779"/>
                    <a:pt x="2090" y="16712"/>
                    <a:pt x="2089" y="16629"/>
                  </a:cubicBezTo>
                  <a:cubicBezTo>
                    <a:pt x="2089" y="16548"/>
                    <a:pt x="2022" y="16482"/>
                    <a:pt x="1941" y="16482"/>
                  </a:cubicBezTo>
                  <a:lnTo>
                    <a:pt x="801" y="16482"/>
                  </a:lnTo>
                  <a:cubicBezTo>
                    <a:pt x="522" y="16482"/>
                    <a:pt x="295" y="16255"/>
                    <a:pt x="295" y="15976"/>
                  </a:cubicBezTo>
                  <a:lnTo>
                    <a:pt x="295" y="795"/>
                  </a:lnTo>
                  <a:cubicBezTo>
                    <a:pt x="295" y="519"/>
                    <a:pt x="520" y="295"/>
                    <a:pt x="795" y="295"/>
                  </a:cubicBezTo>
                  <a:lnTo>
                    <a:pt x="1044" y="295"/>
                  </a:lnTo>
                  <a:cubicBezTo>
                    <a:pt x="1126" y="295"/>
                    <a:pt x="1191" y="230"/>
                    <a:pt x="1191" y="148"/>
                  </a:cubicBezTo>
                  <a:cubicBezTo>
                    <a:pt x="1191" y="67"/>
                    <a:pt x="1126"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2917625" y="675900"/>
              <a:ext cx="264650" cy="64025"/>
            </a:xfrm>
            <a:custGeom>
              <a:avLst/>
              <a:gdLst/>
              <a:ahLst/>
              <a:cxnLst/>
              <a:rect l="l" t="t" r="r" b="b"/>
              <a:pathLst>
                <a:path w="10586" h="2561" extrusionOk="0">
                  <a:moveTo>
                    <a:pt x="104" y="1"/>
                  </a:moveTo>
                  <a:cubicBezTo>
                    <a:pt x="46" y="1"/>
                    <a:pt x="0" y="48"/>
                    <a:pt x="0" y="105"/>
                  </a:cubicBezTo>
                  <a:lnTo>
                    <a:pt x="0" y="2456"/>
                  </a:lnTo>
                  <a:cubicBezTo>
                    <a:pt x="0" y="2514"/>
                    <a:pt x="47" y="2560"/>
                    <a:pt x="104" y="2560"/>
                  </a:cubicBezTo>
                  <a:lnTo>
                    <a:pt x="10482" y="2560"/>
                  </a:lnTo>
                  <a:cubicBezTo>
                    <a:pt x="10540" y="2560"/>
                    <a:pt x="10585" y="2514"/>
                    <a:pt x="10586" y="2456"/>
                  </a:cubicBezTo>
                  <a:lnTo>
                    <a:pt x="10586" y="105"/>
                  </a:lnTo>
                  <a:cubicBezTo>
                    <a:pt x="10586" y="47"/>
                    <a:pt x="10540" y="1"/>
                    <a:pt x="10483" y="1"/>
                  </a:cubicBezTo>
                  <a:cubicBezTo>
                    <a:pt x="10425" y="1"/>
                    <a:pt x="10379" y="48"/>
                    <a:pt x="10379" y="105"/>
                  </a:cubicBezTo>
                  <a:lnTo>
                    <a:pt x="10379" y="2353"/>
                  </a:lnTo>
                  <a:lnTo>
                    <a:pt x="207" y="2353"/>
                  </a:lnTo>
                  <a:lnTo>
                    <a:pt x="207" y="105"/>
                  </a:lnTo>
                  <a:cubicBezTo>
                    <a:pt x="207"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2882750" y="727325"/>
              <a:ext cx="333225" cy="7400"/>
            </a:xfrm>
            <a:custGeom>
              <a:avLst/>
              <a:gdLst/>
              <a:ahLst/>
              <a:cxnLst/>
              <a:rect l="l" t="t" r="r" b="b"/>
              <a:pathLst>
                <a:path w="13329" h="296" extrusionOk="0">
                  <a:moveTo>
                    <a:pt x="0" y="0"/>
                  </a:moveTo>
                  <a:lnTo>
                    <a:pt x="0"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3169700"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2922825"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0"/>
          <p:cNvGrpSpPr/>
          <p:nvPr/>
        </p:nvGrpSpPr>
        <p:grpSpPr>
          <a:xfrm>
            <a:off x="2071704" y="3392414"/>
            <a:ext cx="961925" cy="962160"/>
            <a:chOff x="2494400" y="653125"/>
            <a:chExt cx="340625" cy="434325"/>
          </a:xfrm>
        </p:grpSpPr>
        <p:sp>
          <p:nvSpPr>
            <p:cNvPr id="973" name="Google Shape;973;p30"/>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30"/>
          <p:cNvSpPr txBox="1">
            <a:spLocks noGrp="1"/>
          </p:cNvSpPr>
          <p:nvPr>
            <p:ph type="title"/>
          </p:nvPr>
        </p:nvSpPr>
        <p:spPr>
          <a:xfrm>
            <a:off x="939750" y="1276275"/>
            <a:ext cx="29076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82" name="Google Shape;982;p30"/>
          <p:cNvSpPr txBox="1">
            <a:spLocks noGrp="1"/>
          </p:cNvSpPr>
          <p:nvPr>
            <p:ph type="subTitle" idx="1"/>
          </p:nvPr>
        </p:nvSpPr>
        <p:spPr>
          <a:xfrm rot="-355">
            <a:off x="939747" y="1918382"/>
            <a:ext cx="2907600" cy="107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MAIN_POINT_1_3">
    <p:spTree>
      <p:nvGrpSpPr>
        <p:cNvPr id="1" name="Shape 983"/>
        <p:cNvGrpSpPr/>
        <p:nvPr/>
      </p:nvGrpSpPr>
      <p:grpSpPr>
        <a:xfrm>
          <a:off x="0" y="0"/>
          <a:ext cx="0" cy="0"/>
          <a:chOff x="0" y="0"/>
          <a:chExt cx="0" cy="0"/>
        </a:xfrm>
      </p:grpSpPr>
      <p:sp>
        <p:nvSpPr>
          <p:cNvPr id="984" name="Google Shape;984;p31"/>
          <p:cNvSpPr/>
          <p:nvPr/>
        </p:nvSpPr>
        <p:spPr>
          <a:xfrm rot="-620824">
            <a:off x="-520432" y="124573"/>
            <a:ext cx="9594305" cy="4771207"/>
          </a:xfrm>
          <a:custGeom>
            <a:avLst/>
            <a:gdLst/>
            <a:ahLst/>
            <a:cxnLst/>
            <a:rect l="l" t="t" r="r" b="b"/>
            <a:pathLst>
              <a:path w="118885" h="59121" extrusionOk="0">
                <a:moveTo>
                  <a:pt x="87936" y="0"/>
                </a:moveTo>
                <a:cubicBezTo>
                  <a:pt x="82196" y="0"/>
                  <a:pt x="75928" y="1456"/>
                  <a:pt x="69141" y="4867"/>
                </a:cubicBezTo>
                <a:cubicBezTo>
                  <a:pt x="63961" y="7470"/>
                  <a:pt x="59917" y="8425"/>
                  <a:pt x="56377" y="8425"/>
                </a:cubicBezTo>
                <a:cubicBezTo>
                  <a:pt x="48859" y="8425"/>
                  <a:pt x="43612" y="4120"/>
                  <a:pt x="34576" y="2162"/>
                </a:cubicBezTo>
                <a:cubicBezTo>
                  <a:pt x="33255" y="1875"/>
                  <a:pt x="32068" y="1746"/>
                  <a:pt x="31002" y="1746"/>
                </a:cubicBezTo>
                <a:cubicBezTo>
                  <a:pt x="21344" y="1746"/>
                  <a:pt x="21601" y="12331"/>
                  <a:pt x="21601" y="12331"/>
                </a:cubicBezTo>
                <a:cubicBezTo>
                  <a:pt x="21719" y="18417"/>
                  <a:pt x="19951" y="21537"/>
                  <a:pt x="18229" y="23268"/>
                </a:cubicBezTo>
                <a:cubicBezTo>
                  <a:pt x="16963" y="24541"/>
                  <a:pt x="16168" y="24616"/>
                  <a:pt x="13984" y="26356"/>
                </a:cubicBezTo>
                <a:cubicBezTo>
                  <a:pt x="11517" y="28323"/>
                  <a:pt x="9097" y="31334"/>
                  <a:pt x="7533" y="33680"/>
                </a:cubicBezTo>
                <a:cubicBezTo>
                  <a:pt x="1" y="44975"/>
                  <a:pt x="6557" y="54142"/>
                  <a:pt x="14329" y="54142"/>
                </a:cubicBezTo>
                <a:cubicBezTo>
                  <a:pt x="16351" y="54142"/>
                  <a:pt x="18456" y="53521"/>
                  <a:pt x="20416" y="52156"/>
                </a:cubicBezTo>
                <a:cubicBezTo>
                  <a:pt x="22747" y="50532"/>
                  <a:pt x="26458" y="49890"/>
                  <a:pt x="31023" y="49890"/>
                </a:cubicBezTo>
                <a:cubicBezTo>
                  <a:pt x="45050" y="49890"/>
                  <a:pt x="67148" y="55954"/>
                  <a:pt x="82107" y="58260"/>
                </a:cubicBezTo>
                <a:cubicBezTo>
                  <a:pt x="85874" y="58840"/>
                  <a:pt x="89085" y="59121"/>
                  <a:pt x="91852" y="59121"/>
                </a:cubicBezTo>
                <a:cubicBezTo>
                  <a:pt x="103648" y="59121"/>
                  <a:pt x="107374" y="54026"/>
                  <a:pt x="111763" y="45377"/>
                </a:cubicBezTo>
                <a:cubicBezTo>
                  <a:pt x="117182" y="34699"/>
                  <a:pt x="118884" y="14360"/>
                  <a:pt x="108716" y="7038"/>
                </a:cubicBezTo>
                <a:cubicBezTo>
                  <a:pt x="102813" y="2788"/>
                  <a:pt x="95880" y="0"/>
                  <a:pt x="87936"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31"/>
          <p:cNvGrpSpPr/>
          <p:nvPr/>
        </p:nvGrpSpPr>
        <p:grpSpPr>
          <a:xfrm>
            <a:off x="3023847" y="539325"/>
            <a:ext cx="5400141" cy="4064844"/>
            <a:chOff x="2826836" y="128606"/>
            <a:chExt cx="6117060" cy="4604490"/>
          </a:xfrm>
        </p:grpSpPr>
        <p:grpSp>
          <p:nvGrpSpPr>
            <p:cNvPr id="986" name="Google Shape;986;p31"/>
            <p:cNvGrpSpPr/>
            <p:nvPr/>
          </p:nvGrpSpPr>
          <p:grpSpPr>
            <a:xfrm>
              <a:off x="2826836" y="128606"/>
              <a:ext cx="6117060" cy="4604490"/>
              <a:chOff x="2826836" y="428625"/>
              <a:chExt cx="6117060" cy="4568400"/>
            </a:xfrm>
          </p:grpSpPr>
          <p:sp>
            <p:nvSpPr>
              <p:cNvPr id="987" name="Google Shape;987;p31"/>
              <p:cNvSpPr/>
              <p:nvPr/>
            </p:nvSpPr>
            <p:spPr>
              <a:xfrm>
                <a:off x="2826874" y="428625"/>
                <a:ext cx="61170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31"/>
              <p:cNvGrpSpPr/>
              <p:nvPr/>
            </p:nvGrpSpPr>
            <p:grpSpPr>
              <a:xfrm>
                <a:off x="2826836" y="428639"/>
                <a:ext cx="6117060" cy="490301"/>
                <a:chOff x="2673361" y="238130"/>
                <a:chExt cx="6654765" cy="533400"/>
              </a:xfrm>
            </p:grpSpPr>
            <p:sp>
              <p:nvSpPr>
                <p:cNvPr id="989" name="Google Shape;989;p31"/>
                <p:cNvSpPr/>
                <p:nvPr/>
              </p:nvSpPr>
              <p:spPr>
                <a:xfrm>
                  <a:off x="2673526" y="238130"/>
                  <a:ext cx="6654600" cy="533400"/>
                </a:xfrm>
                <a:prstGeom prst="round2SameRect">
                  <a:avLst>
                    <a:gd name="adj1" fmla="val 36252"/>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2673361" y="685655"/>
                  <a:ext cx="6654657"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1"/>
                <p:cNvGrpSpPr/>
                <p:nvPr/>
              </p:nvGrpSpPr>
              <p:grpSpPr>
                <a:xfrm>
                  <a:off x="8425674" y="386584"/>
                  <a:ext cx="655694" cy="176896"/>
                  <a:chOff x="13400537" y="1039026"/>
                  <a:chExt cx="495013" cy="133547"/>
                </a:xfrm>
              </p:grpSpPr>
              <p:sp>
                <p:nvSpPr>
                  <p:cNvPr id="992" name="Google Shape;992;p31"/>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98" name="Google Shape;998;p31"/>
            <p:cNvSpPr/>
            <p:nvPr/>
          </p:nvSpPr>
          <p:spPr>
            <a:xfrm>
              <a:off x="2907062"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31"/>
          <p:cNvSpPr txBox="1">
            <a:spLocks noGrp="1"/>
          </p:cNvSpPr>
          <p:nvPr>
            <p:ph type="title"/>
          </p:nvPr>
        </p:nvSpPr>
        <p:spPr>
          <a:xfrm>
            <a:off x="1676925" y="1683150"/>
            <a:ext cx="29568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000" name="Google Shape;1000;p31"/>
          <p:cNvSpPr txBox="1">
            <a:spLocks noGrp="1"/>
          </p:cNvSpPr>
          <p:nvPr>
            <p:ph type="subTitle" idx="1"/>
          </p:nvPr>
        </p:nvSpPr>
        <p:spPr>
          <a:xfrm rot="-355">
            <a:off x="3333997" y="2642282"/>
            <a:ext cx="2907600" cy="107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1" name="Google Shape;1001;p31"/>
          <p:cNvSpPr/>
          <p:nvPr/>
        </p:nvSpPr>
        <p:spPr>
          <a:xfrm>
            <a:off x="592274" y="477300"/>
            <a:ext cx="255451" cy="301652"/>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116"/>
        <p:cNvGrpSpPr/>
        <p:nvPr/>
      </p:nvGrpSpPr>
      <p:grpSpPr>
        <a:xfrm>
          <a:off x="0" y="0"/>
          <a:ext cx="0" cy="0"/>
          <a:chOff x="0" y="0"/>
          <a:chExt cx="0" cy="0"/>
        </a:xfrm>
      </p:grpSpPr>
      <p:sp>
        <p:nvSpPr>
          <p:cNvPr id="1117" name="Google Shape;1117;p35"/>
          <p:cNvSpPr/>
          <p:nvPr/>
        </p:nvSpPr>
        <p:spPr>
          <a:xfrm rot="-2186913">
            <a:off x="-1739362" y="-566922"/>
            <a:ext cx="6702088" cy="5911217"/>
          </a:xfrm>
          <a:custGeom>
            <a:avLst/>
            <a:gdLst/>
            <a:ahLst/>
            <a:cxnLst/>
            <a:rect l="l" t="t" r="r" b="b"/>
            <a:pathLst>
              <a:path w="22101" h="19493" extrusionOk="0">
                <a:moveTo>
                  <a:pt x="13385" y="0"/>
                </a:moveTo>
                <a:cubicBezTo>
                  <a:pt x="13352" y="0"/>
                  <a:pt x="13318" y="0"/>
                  <a:pt x="13285" y="1"/>
                </a:cubicBezTo>
                <a:cubicBezTo>
                  <a:pt x="12958" y="5"/>
                  <a:pt x="12629" y="22"/>
                  <a:pt x="12298" y="58"/>
                </a:cubicBezTo>
                <a:cubicBezTo>
                  <a:pt x="10951" y="60"/>
                  <a:pt x="9685" y="399"/>
                  <a:pt x="8602" y="1237"/>
                </a:cubicBezTo>
                <a:cubicBezTo>
                  <a:pt x="7664" y="1962"/>
                  <a:pt x="6726" y="2789"/>
                  <a:pt x="6520" y="4016"/>
                </a:cubicBezTo>
                <a:cubicBezTo>
                  <a:pt x="6425" y="4586"/>
                  <a:pt x="6415" y="5208"/>
                  <a:pt x="6544" y="5774"/>
                </a:cubicBezTo>
                <a:cubicBezTo>
                  <a:pt x="6689" y="6409"/>
                  <a:pt x="7039" y="6981"/>
                  <a:pt x="7162" y="7624"/>
                </a:cubicBezTo>
                <a:cubicBezTo>
                  <a:pt x="7455" y="9170"/>
                  <a:pt x="6114" y="9853"/>
                  <a:pt x="4835" y="10078"/>
                </a:cubicBezTo>
                <a:cubicBezTo>
                  <a:pt x="3537" y="10306"/>
                  <a:pt x="1912" y="10661"/>
                  <a:pt x="993" y="11698"/>
                </a:cubicBezTo>
                <a:cubicBezTo>
                  <a:pt x="256" y="12530"/>
                  <a:pt x="0" y="13794"/>
                  <a:pt x="129" y="14877"/>
                </a:cubicBezTo>
                <a:cubicBezTo>
                  <a:pt x="270" y="16046"/>
                  <a:pt x="1049" y="16923"/>
                  <a:pt x="1993" y="17562"/>
                </a:cubicBezTo>
                <a:cubicBezTo>
                  <a:pt x="4521" y="19276"/>
                  <a:pt x="7556" y="19253"/>
                  <a:pt x="10488" y="19412"/>
                </a:cubicBezTo>
                <a:cubicBezTo>
                  <a:pt x="11239" y="19452"/>
                  <a:pt x="11994" y="19492"/>
                  <a:pt x="12748" y="19492"/>
                </a:cubicBezTo>
                <a:cubicBezTo>
                  <a:pt x="13409" y="19492"/>
                  <a:pt x="14069" y="19462"/>
                  <a:pt x="14723" y="19374"/>
                </a:cubicBezTo>
                <a:cubicBezTo>
                  <a:pt x="16022" y="19199"/>
                  <a:pt x="17304" y="18703"/>
                  <a:pt x="18404" y="17989"/>
                </a:cubicBezTo>
                <a:cubicBezTo>
                  <a:pt x="19609" y="17205"/>
                  <a:pt x="20269" y="15956"/>
                  <a:pt x="20897" y="14696"/>
                </a:cubicBezTo>
                <a:cubicBezTo>
                  <a:pt x="21567" y="13352"/>
                  <a:pt x="22047" y="11969"/>
                  <a:pt x="22067" y="10450"/>
                </a:cubicBezTo>
                <a:cubicBezTo>
                  <a:pt x="22101" y="7796"/>
                  <a:pt x="21108" y="4876"/>
                  <a:pt x="19443" y="2801"/>
                </a:cubicBezTo>
                <a:cubicBezTo>
                  <a:pt x="17937" y="925"/>
                  <a:pt x="15764" y="0"/>
                  <a:pt x="13385"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8" name="Google Shape;1118;p35"/>
          <p:cNvGrpSpPr/>
          <p:nvPr/>
        </p:nvGrpSpPr>
        <p:grpSpPr>
          <a:xfrm>
            <a:off x="171400" y="128600"/>
            <a:ext cx="8772695" cy="2043114"/>
            <a:chOff x="171400" y="128600"/>
            <a:chExt cx="8772695" cy="2043114"/>
          </a:xfrm>
        </p:grpSpPr>
        <p:grpSp>
          <p:nvGrpSpPr>
            <p:cNvPr id="1119" name="Google Shape;1119;p35"/>
            <p:cNvGrpSpPr/>
            <p:nvPr/>
          </p:nvGrpSpPr>
          <p:grpSpPr>
            <a:xfrm>
              <a:off x="171400" y="128600"/>
              <a:ext cx="8772695" cy="2043114"/>
              <a:chOff x="171400" y="428619"/>
              <a:chExt cx="8772695" cy="2027100"/>
            </a:xfrm>
          </p:grpSpPr>
          <p:sp>
            <p:nvSpPr>
              <p:cNvPr id="1120" name="Google Shape;1120;p35"/>
              <p:cNvSpPr/>
              <p:nvPr/>
            </p:nvSpPr>
            <p:spPr>
              <a:xfrm>
                <a:off x="171450" y="428619"/>
                <a:ext cx="8772300" cy="2027100"/>
              </a:xfrm>
              <a:prstGeom prst="roundRect">
                <a:avLst>
                  <a:gd name="adj" fmla="val 11365"/>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1" name="Google Shape;1121;p35"/>
              <p:cNvGrpSpPr/>
              <p:nvPr/>
            </p:nvGrpSpPr>
            <p:grpSpPr>
              <a:xfrm>
                <a:off x="171400" y="428636"/>
                <a:ext cx="8772695" cy="490301"/>
                <a:chOff x="-215495" y="238126"/>
                <a:chExt cx="9543837" cy="533400"/>
              </a:xfrm>
            </p:grpSpPr>
            <p:sp>
              <p:nvSpPr>
                <p:cNvPr id="1122" name="Google Shape;1122;p35"/>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5"/>
                <p:cNvGrpSpPr/>
                <p:nvPr/>
              </p:nvGrpSpPr>
              <p:grpSpPr>
                <a:xfrm>
                  <a:off x="8425674" y="386584"/>
                  <a:ext cx="655694" cy="176896"/>
                  <a:chOff x="13400537" y="1039026"/>
                  <a:chExt cx="495013" cy="133547"/>
                </a:xfrm>
              </p:grpSpPr>
              <p:sp>
                <p:nvSpPr>
                  <p:cNvPr id="1125" name="Google Shape;1125;p35"/>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31" name="Google Shape;1131;p35"/>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35"/>
          <p:cNvSpPr txBox="1">
            <a:spLocks noGrp="1"/>
          </p:cNvSpPr>
          <p:nvPr>
            <p:ph type="title"/>
          </p:nvPr>
        </p:nvSpPr>
        <p:spPr>
          <a:xfrm>
            <a:off x="720000" y="7401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33" name="Google Shape;1133;p35"/>
          <p:cNvSpPr txBox="1">
            <a:spLocks noGrp="1"/>
          </p:cNvSpPr>
          <p:nvPr>
            <p:ph type="title" idx="2"/>
          </p:nvPr>
        </p:nvSpPr>
        <p:spPr>
          <a:xfrm>
            <a:off x="1123963" y="2171725"/>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4" name="Google Shape;1134;p35"/>
          <p:cNvSpPr txBox="1">
            <a:spLocks noGrp="1"/>
          </p:cNvSpPr>
          <p:nvPr>
            <p:ph type="subTitle" idx="1"/>
          </p:nvPr>
        </p:nvSpPr>
        <p:spPr>
          <a:xfrm>
            <a:off x="1123963" y="2668475"/>
            <a:ext cx="2063700" cy="6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5" name="Google Shape;1135;p35"/>
          <p:cNvSpPr txBox="1">
            <a:spLocks noGrp="1"/>
          </p:cNvSpPr>
          <p:nvPr>
            <p:ph type="title" idx="3"/>
          </p:nvPr>
        </p:nvSpPr>
        <p:spPr>
          <a:xfrm>
            <a:off x="3742135" y="2171725"/>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6" name="Google Shape;1136;p35"/>
          <p:cNvSpPr txBox="1">
            <a:spLocks noGrp="1"/>
          </p:cNvSpPr>
          <p:nvPr>
            <p:ph type="subTitle" idx="4"/>
          </p:nvPr>
        </p:nvSpPr>
        <p:spPr>
          <a:xfrm>
            <a:off x="3742135" y="2668475"/>
            <a:ext cx="2063700" cy="6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7" name="Google Shape;1137;p35"/>
          <p:cNvSpPr txBox="1">
            <a:spLocks noGrp="1"/>
          </p:cNvSpPr>
          <p:nvPr>
            <p:ph type="title" idx="5"/>
          </p:nvPr>
        </p:nvSpPr>
        <p:spPr>
          <a:xfrm>
            <a:off x="1123963" y="3457550"/>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8" name="Google Shape;1138;p35"/>
          <p:cNvSpPr txBox="1">
            <a:spLocks noGrp="1"/>
          </p:cNvSpPr>
          <p:nvPr>
            <p:ph type="subTitle" idx="6"/>
          </p:nvPr>
        </p:nvSpPr>
        <p:spPr>
          <a:xfrm>
            <a:off x="1123963" y="3954300"/>
            <a:ext cx="2063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9" name="Google Shape;1139;p35"/>
          <p:cNvSpPr txBox="1">
            <a:spLocks noGrp="1"/>
          </p:cNvSpPr>
          <p:nvPr>
            <p:ph type="title" idx="7"/>
          </p:nvPr>
        </p:nvSpPr>
        <p:spPr>
          <a:xfrm>
            <a:off x="3742128" y="3457550"/>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0" name="Google Shape;1140;p35"/>
          <p:cNvSpPr txBox="1">
            <a:spLocks noGrp="1"/>
          </p:cNvSpPr>
          <p:nvPr>
            <p:ph type="subTitle" idx="8"/>
          </p:nvPr>
        </p:nvSpPr>
        <p:spPr>
          <a:xfrm>
            <a:off x="3742137" y="3954300"/>
            <a:ext cx="2063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1" name="Google Shape;1141;p35"/>
          <p:cNvSpPr txBox="1">
            <a:spLocks noGrp="1"/>
          </p:cNvSpPr>
          <p:nvPr>
            <p:ph type="title" idx="9"/>
          </p:nvPr>
        </p:nvSpPr>
        <p:spPr>
          <a:xfrm>
            <a:off x="6360289" y="2171725"/>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2" name="Google Shape;1142;p35"/>
          <p:cNvSpPr txBox="1">
            <a:spLocks noGrp="1"/>
          </p:cNvSpPr>
          <p:nvPr>
            <p:ph type="subTitle" idx="13"/>
          </p:nvPr>
        </p:nvSpPr>
        <p:spPr>
          <a:xfrm>
            <a:off x="6360288" y="2668475"/>
            <a:ext cx="2063700" cy="6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3" name="Google Shape;1143;p35"/>
          <p:cNvSpPr txBox="1">
            <a:spLocks noGrp="1"/>
          </p:cNvSpPr>
          <p:nvPr>
            <p:ph type="title" idx="14"/>
          </p:nvPr>
        </p:nvSpPr>
        <p:spPr>
          <a:xfrm>
            <a:off x="6360289" y="3457550"/>
            <a:ext cx="20637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4" name="Google Shape;1144;p35"/>
          <p:cNvSpPr txBox="1">
            <a:spLocks noGrp="1"/>
          </p:cNvSpPr>
          <p:nvPr>
            <p:ph type="subTitle" idx="15"/>
          </p:nvPr>
        </p:nvSpPr>
        <p:spPr>
          <a:xfrm>
            <a:off x="6360293" y="3954300"/>
            <a:ext cx="2063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57"/>
        <p:cNvGrpSpPr/>
        <p:nvPr/>
      </p:nvGrpSpPr>
      <p:grpSpPr>
        <a:xfrm>
          <a:off x="0" y="0"/>
          <a:ext cx="0" cy="0"/>
          <a:chOff x="0" y="0"/>
          <a:chExt cx="0" cy="0"/>
        </a:xfrm>
      </p:grpSpPr>
      <p:grpSp>
        <p:nvGrpSpPr>
          <p:cNvPr id="1358" name="Google Shape;1358;p39"/>
          <p:cNvGrpSpPr/>
          <p:nvPr/>
        </p:nvGrpSpPr>
        <p:grpSpPr>
          <a:xfrm>
            <a:off x="390468" y="239025"/>
            <a:ext cx="8534121" cy="4665442"/>
            <a:chOff x="171400" y="128593"/>
            <a:chExt cx="8772740" cy="4795891"/>
          </a:xfrm>
        </p:grpSpPr>
        <p:grpSp>
          <p:nvGrpSpPr>
            <p:cNvPr id="1359" name="Google Shape;1359;p39"/>
            <p:cNvGrpSpPr/>
            <p:nvPr/>
          </p:nvGrpSpPr>
          <p:grpSpPr>
            <a:xfrm>
              <a:off x="171400" y="128593"/>
              <a:ext cx="8772740" cy="4795891"/>
              <a:chOff x="171400" y="428612"/>
              <a:chExt cx="8772740" cy="4758300"/>
            </a:xfrm>
          </p:grpSpPr>
          <p:sp>
            <p:nvSpPr>
              <p:cNvPr id="1360" name="Google Shape;1360;p39"/>
              <p:cNvSpPr/>
              <p:nvPr/>
            </p:nvSpPr>
            <p:spPr>
              <a:xfrm>
                <a:off x="386868" y="428612"/>
                <a:ext cx="85569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39"/>
              <p:cNvGrpSpPr/>
              <p:nvPr/>
            </p:nvGrpSpPr>
            <p:grpSpPr>
              <a:xfrm>
                <a:off x="171400" y="428629"/>
                <a:ext cx="8772740" cy="490301"/>
                <a:chOff x="-215495" y="238118"/>
                <a:chExt cx="9543886" cy="533400"/>
              </a:xfrm>
            </p:grpSpPr>
            <p:sp>
              <p:nvSpPr>
                <p:cNvPr id="1362" name="Google Shape;1362;p39"/>
                <p:cNvSpPr/>
                <p:nvPr/>
              </p:nvSpPr>
              <p:spPr>
                <a:xfrm>
                  <a:off x="19091" y="238118"/>
                  <a:ext cx="9309300" cy="533400"/>
                </a:xfrm>
                <a:prstGeom prst="round2SameRect">
                  <a:avLst>
                    <a:gd name="adj1" fmla="val 43854"/>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39"/>
                <p:cNvGrpSpPr/>
                <p:nvPr/>
              </p:nvGrpSpPr>
              <p:grpSpPr>
                <a:xfrm>
                  <a:off x="8425674" y="386584"/>
                  <a:ext cx="655694" cy="176896"/>
                  <a:chOff x="13400537" y="1039026"/>
                  <a:chExt cx="495013" cy="133547"/>
                </a:xfrm>
              </p:grpSpPr>
              <p:sp>
                <p:nvSpPr>
                  <p:cNvPr id="1365" name="Google Shape;1365;p3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71" name="Google Shape;1371;p39"/>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39"/>
          <p:cNvGrpSpPr/>
          <p:nvPr/>
        </p:nvGrpSpPr>
        <p:grpSpPr>
          <a:xfrm>
            <a:off x="7626677" y="1043960"/>
            <a:ext cx="1000421" cy="1003769"/>
            <a:chOff x="2879000" y="653125"/>
            <a:chExt cx="340650" cy="434325"/>
          </a:xfrm>
        </p:grpSpPr>
        <p:sp>
          <p:nvSpPr>
            <p:cNvPr id="1373" name="Google Shape;1373;p39"/>
            <p:cNvSpPr/>
            <p:nvPr/>
          </p:nvSpPr>
          <p:spPr>
            <a:xfrm>
              <a:off x="2883738" y="659125"/>
              <a:ext cx="333300" cy="423900"/>
            </a:xfrm>
            <a:prstGeom prst="roundRect">
              <a:avLst>
                <a:gd name="adj" fmla="val 70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2879000" y="653125"/>
              <a:ext cx="340650" cy="434325"/>
            </a:xfrm>
            <a:custGeom>
              <a:avLst/>
              <a:gdLst/>
              <a:ahLst/>
              <a:cxnLst/>
              <a:rect l="l" t="t" r="r" b="b"/>
              <a:pathLst>
                <a:path w="13626" h="17373" extrusionOk="0">
                  <a:moveTo>
                    <a:pt x="1101" y="295"/>
                  </a:moveTo>
                  <a:lnTo>
                    <a:pt x="1101" y="296"/>
                  </a:lnTo>
                  <a:lnTo>
                    <a:pt x="12527" y="296"/>
                  </a:lnTo>
                  <a:cubicBezTo>
                    <a:pt x="12969" y="296"/>
                    <a:pt x="13329" y="657"/>
                    <a:pt x="13329" y="1100"/>
                  </a:cubicBezTo>
                  <a:lnTo>
                    <a:pt x="13329" y="16273"/>
                  </a:lnTo>
                  <a:cubicBezTo>
                    <a:pt x="13329" y="16716"/>
                    <a:pt x="12969" y="17077"/>
                    <a:pt x="12527" y="17077"/>
                  </a:cubicBezTo>
                  <a:lnTo>
                    <a:pt x="1101" y="17077"/>
                  </a:lnTo>
                  <a:cubicBezTo>
                    <a:pt x="657" y="17077"/>
                    <a:pt x="297" y="16716"/>
                    <a:pt x="297" y="16273"/>
                  </a:cubicBezTo>
                  <a:lnTo>
                    <a:pt x="297" y="1099"/>
                  </a:lnTo>
                  <a:cubicBezTo>
                    <a:pt x="297" y="655"/>
                    <a:pt x="657" y="295"/>
                    <a:pt x="1101" y="295"/>
                  </a:cubicBezTo>
                  <a:close/>
                  <a:moveTo>
                    <a:pt x="1101" y="1"/>
                  </a:moveTo>
                  <a:cubicBezTo>
                    <a:pt x="494" y="1"/>
                    <a:pt x="1" y="494"/>
                    <a:pt x="1" y="1100"/>
                  </a:cubicBezTo>
                  <a:lnTo>
                    <a:pt x="1" y="16273"/>
                  </a:lnTo>
                  <a:cubicBezTo>
                    <a:pt x="1" y="16880"/>
                    <a:pt x="494" y="17372"/>
                    <a:pt x="1101" y="17372"/>
                  </a:cubicBezTo>
                  <a:lnTo>
                    <a:pt x="12527" y="17372"/>
                  </a:lnTo>
                  <a:cubicBezTo>
                    <a:pt x="13133" y="17372"/>
                    <a:pt x="13626" y="16880"/>
                    <a:pt x="13626" y="16275"/>
                  </a:cubicBezTo>
                  <a:lnTo>
                    <a:pt x="13626" y="1100"/>
                  </a:lnTo>
                  <a:cubicBezTo>
                    <a:pt x="13626" y="494"/>
                    <a:pt x="13133" y="1"/>
                    <a:pt x="1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2926475" y="659850"/>
              <a:ext cx="246925" cy="71175"/>
            </a:xfrm>
            <a:custGeom>
              <a:avLst/>
              <a:gdLst/>
              <a:ahLst/>
              <a:cxnLst/>
              <a:rect l="l" t="t" r="r" b="b"/>
              <a:pathLst>
                <a:path w="9877" h="2847" extrusionOk="0">
                  <a:moveTo>
                    <a:pt x="1" y="1"/>
                  </a:moveTo>
                  <a:lnTo>
                    <a:pt x="1" y="2847"/>
                  </a:lnTo>
                  <a:lnTo>
                    <a:pt x="9876" y="2847"/>
                  </a:lnTo>
                  <a:lnTo>
                    <a:pt x="9876" y="1"/>
                  </a:ln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886425" y="660550"/>
              <a:ext cx="52250" cy="419475"/>
            </a:xfrm>
            <a:custGeom>
              <a:avLst/>
              <a:gdLst/>
              <a:ahLst/>
              <a:cxnLst/>
              <a:rect l="l" t="t" r="r" b="b"/>
              <a:pathLst>
                <a:path w="2090" h="16779" extrusionOk="0">
                  <a:moveTo>
                    <a:pt x="795" y="0"/>
                  </a:moveTo>
                  <a:cubicBezTo>
                    <a:pt x="357" y="0"/>
                    <a:pt x="0" y="357"/>
                    <a:pt x="0" y="795"/>
                  </a:cubicBezTo>
                  <a:lnTo>
                    <a:pt x="0" y="15977"/>
                  </a:lnTo>
                  <a:cubicBezTo>
                    <a:pt x="0" y="16419"/>
                    <a:pt x="359" y="16779"/>
                    <a:pt x="801" y="16779"/>
                  </a:cubicBezTo>
                  <a:lnTo>
                    <a:pt x="1941" y="16779"/>
                  </a:lnTo>
                  <a:cubicBezTo>
                    <a:pt x="2022" y="16779"/>
                    <a:pt x="2090" y="16712"/>
                    <a:pt x="2089" y="16629"/>
                  </a:cubicBezTo>
                  <a:cubicBezTo>
                    <a:pt x="2089" y="16548"/>
                    <a:pt x="2022" y="16482"/>
                    <a:pt x="1941" y="16482"/>
                  </a:cubicBezTo>
                  <a:lnTo>
                    <a:pt x="801" y="16482"/>
                  </a:lnTo>
                  <a:cubicBezTo>
                    <a:pt x="522" y="16482"/>
                    <a:pt x="295" y="16255"/>
                    <a:pt x="295" y="15976"/>
                  </a:cubicBezTo>
                  <a:lnTo>
                    <a:pt x="295" y="795"/>
                  </a:lnTo>
                  <a:cubicBezTo>
                    <a:pt x="295" y="519"/>
                    <a:pt x="520" y="295"/>
                    <a:pt x="795" y="295"/>
                  </a:cubicBezTo>
                  <a:lnTo>
                    <a:pt x="1044" y="295"/>
                  </a:lnTo>
                  <a:cubicBezTo>
                    <a:pt x="1126" y="295"/>
                    <a:pt x="1191" y="230"/>
                    <a:pt x="1191" y="148"/>
                  </a:cubicBezTo>
                  <a:cubicBezTo>
                    <a:pt x="1191" y="67"/>
                    <a:pt x="1126"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917625" y="675900"/>
              <a:ext cx="264650" cy="64025"/>
            </a:xfrm>
            <a:custGeom>
              <a:avLst/>
              <a:gdLst/>
              <a:ahLst/>
              <a:cxnLst/>
              <a:rect l="l" t="t" r="r" b="b"/>
              <a:pathLst>
                <a:path w="10586" h="2561" extrusionOk="0">
                  <a:moveTo>
                    <a:pt x="104" y="1"/>
                  </a:moveTo>
                  <a:cubicBezTo>
                    <a:pt x="46" y="1"/>
                    <a:pt x="0" y="48"/>
                    <a:pt x="0" y="105"/>
                  </a:cubicBezTo>
                  <a:lnTo>
                    <a:pt x="0" y="2456"/>
                  </a:lnTo>
                  <a:cubicBezTo>
                    <a:pt x="0" y="2514"/>
                    <a:pt x="47" y="2560"/>
                    <a:pt x="104" y="2560"/>
                  </a:cubicBezTo>
                  <a:lnTo>
                    <a:pt x="10482" y="2560"/>
                  </a:lnTo>
                  <a:cubicBezTo>
                    <a:pt x="10540" y="2560"/>
                    <a:pt x="10585" y="2514"/>
                    <a:pt x="10586" y="2456"/>
                  </a:cubicBezTo>
                  <a:lnTo>
                    <a:pt x="10586" y="105"/>
                  </a:lnTo>
                  <a:cubicBezTo>
                    <a:pt x="10586" y="47"/>
                    <a:pt x="10540" y="1"/>
                    <a:pt x="10483" y="1"/>
                  </a:cubicBezTo>
                  <a:cubicBezTo>
                    <a:pt x="10425" y="1"/>
                    <a:pt x="10379" y="48"/>
                    <a:pt x="10379" y="105"/>
                  </a:cubicBezTo>
                  <a:lnTo>
                    <a:pt x="10379" y="2353"/>
                  </a:lnTo>
                  <a:lnTo>
                    <a:pt x="207" y="2353"/>
                  </a:lnTo>
                  <a:lnTo>
                    <a:pt x="207" y="105"/>
                  </a:lnTo>
                  <a:cubicBezTo>
                    <a:pt x="207"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2882750" y="727325"/>
              <a:ext cx="333225" cy="7400"/>
            </a:xfrm>
            <a:custGeom>
              <a:avLst/>
              <a:gdLst/>
              <a:ahLst/>
              <a:cxnLst/>
              <a:rect l="l" t="t" r="r" b="b"/>
              <a:pathLst>
                <a:path w="13329" h="296" extrusionOk="0">
                  <a:moveTo>
                    <a:pt x="0" y="0"/>
                  </a:moveTo>
                  <a:lnTo>
                    <a:pt x="0"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3169700"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2922825"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9"/>
          <p:cNvGrpSpPr/>
          <p:nvPr/>
        </p:nvGrpSpPr>
        <p:grpSpPr>
          <a:xfrm>
            <a:off x="7624236" y="2209961"/>
            <a:ext cx="1005355" cy="1005636"/>
            <a:chOff x="2494400" y="653125"/>
            <a:chExt cx="340625" cy="434325"/>
          </a:xfrm>
        </p:grpSpPr>
        <p:sp>
          <p:nvSpPr>
            <p:cNvPr id="1382" name="Google Shape;1382;p39"/>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9"/>
          <p:cNvGrpSpPr/>
          <p:nvPr/>
        </p:nvGrpSpPr>
        <p:grpSpPr>
          <a:xfrm>
            <a:off x="7542376" y="3504235"/>
            <a:ext cx="1060340" cy="1058580"/>
            <a:chOff x="3265747" y="653121"/>
            <a:chExt cx="355783" cy="434325"/>
          </a:xfrm>
        </p:grpSpPr>
        <p:sp>
          <p:nvSpPr>
            <p:cNvPr id="1391" name="Google Shape;1391;p39"/>
            <p:cNvSpPr/>
            <p:nvPr/>
          </p:nvSpPr>
          <p:spPr>
            <a:xfrm>
              <a:off x="3272788" y="657350"/>
              <a:ext cx="333300" cy="423900"/>
            </a:xfrm>
            <a:prstGeom prst="roundRect">
              <a:avLst>
                <a:gd name="adj" fmla="val 70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3265747" y="653121"/>
              <a:ext cx="355783"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CF7CC7">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39"/>
          <p:cNvGrpSpPr/>
          <p:nvPr/>
        </p:nvGrpSpPr>
        <p:grpSpPr>
          <a:xfrm>
            <a:off x="215157" y="134071"/>
            <a:ext cx="7528414" cy="4167985"/>
            <a:chOff x="627130" y="128603"/>
            <a:chExt cx="8316852" cy="4604490"/>
          </a:xfrm>
        </p:grpSpPr>
        <p:grpSp>
          <p:nvGrpSpPr>
            <p:cNvPr id="1400" name="Google Shape;1400;p39"/>
            <p:cNvGrpSpPr/>
            <p:nvPr/>
          </p:nvGrpSpPr>
          <p:grpSpPr>
            <a:xfrm>
              <a:off x="627130" y="128603"/>
              <a:ext cx="8316852" cy="4604490"/>
              <a:chOff x="627130" y="428622"/>
              <a:chExt cx="8316852" cy="4568400"/>
            </a:xfrm>
          </p:grpSpPr>
          <p:sp>
            <p:nvSpPr>
              <p:cNvPr id="1401" name="Google Shape;1401;p39"/>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39"/>
              <p:cNvGrpSpPr/>
              <p:nvPr/>
            </p:nvGrpSpPr>
            <p:grpSpPr>
              <a:xfrm>
                <a:off x="627130" y="428636"/>
                <a:ext cx="8316852" cy="490301"/>
                <a:chOff x="280295" y="238126"/>
                <a:chExt cx="9047924" cy="533400"/>
              </a:xfrm>
            </p:grpSpPr>
            <p:sp>
              <p:nvSpPr>
                <p:cNvPr id="1403" name="Google Shape;1403;p39"/>
                <p:cNvSpPr/>
                <p:nvPr/>
              </p:nvSpPr>
              <p:spPr>
                <a:xfrm>
                  <a:off x="280520" y="238126"/>
                  <a:ext cx="90477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39"/>
                <p:cNvGrpSpPr/>
                <p:nvPr/>
              </p:nvGrpSpPr>
              <p:grpSpPr>
                <a:xfrm>
                  <a:off x="8425674" y="386584"/>
                  <a:ext cx="655694" cy="176896"/>
                  <a:chOff x="13400537" y="1039026"/>
                  <a:chExt cx="495013" cy="133547"/>
                </a:xfrm>
              </p:grpSpPr>
              <p:sp>
                <p:nvSpPr>
                  <p:cNvPr id="1406" name="Google Shape;1406;p3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12" name="Google Shape;1412;p39"/>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3" name="Google Shape;1413;p39"/>
          <p:cNvSpPr/>
          <p:nvPr/>
        </p:nvSpPr>
        <p:spPr>
          <a:xfrm>
            <a:off x="2073250" y="4513150"/>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7026250" y="760300"/>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15"/>
        <p:cNvGrpSpPr/>
        <p:nvPr/>
      </p:nvGrpSpPr>
      <p:grpSpPr>
        <a:xfrm>
          <a:off x="0" y="0"/>
          <a:ext cx="0" cy="0"/>
          <a:chOff x="0" y="0"/>
          <a:chExt cx="0" cy="0"/>
        </a:xfrm>
      </p:grpSpPr>
      <p:sp>
        <p:nvSpPr>
          <p:cNvPr id="1416" name="Google Shape;1416;p40"/>
          <p:cNvSpPr/>
          <p:nvPr/>
        </p:nvSpPr>
        <p:spPr>
          <a:xfrm>
            <a:off x="2330438" y="-623987"/>
            <a:ext cx="7832744" cy="6225118"/>
          </a:xfrm>
          <a:custGeom>
            <a:avLst/>
            <a:gdLst/>
            <a:ahLst/>
            <a:cxnLst/>
            <a:rect l="l" t="t" r="r" b="b"/>
            <a:pathLst>
              <a:path w="67997" h="54041" extrusionOk="0">
                <a:moveTo>
                  <a:pt x="50677" y="1"/>
                </a:moveTo>
                <a:cubicBezTo>
                  <a:pt x="48942" y="1"/>
                  <a:pt x="47056" y="896"/>
                  <a:pt x="45175" y="2991"/>
                </a:cubicBezTo>
                <a:cubicBezTo>
                  <a:pt x="41850" y="6693"/>
                  <a:pt x="41080" y="11825"/>
                  <a:pt x="39774" y="16444"/>
                </a:cubicBezTo>
                <a:cubicBezTo>
                  <a:pt x="38870" y="19635"/>
                  <a:pt x="37615" y="22845"/>
                  <a:pt x="35270" y="25190"/>
                </a:cubicBezTo>
                <a:cubicBezTo>
                  <a:pt x="32078" y="28381"/>
                  <a:pt x="27368" y="29486"/>
                  <a:pt x="22875" y="29921"/>
                </a:cubicBezTo>
                <a:cubicBezTo>
                  <a:pt x="18383" y="30355"/>
                  <a:pt x="13775" y="30270"/>
                  <a:pt x="9482" y="31666"/>
                </a:cubicBezTo>
                <a:cubicBezTo>
                  <a:pt x="5190" y="33061"/>
                  <a:pt x="1131" y="36391"/>
                  <a:pt x="537" y="40865"/>
                </a:cubicBezTo>
                <a:cubicBezTo>
                  <a:pt x="1" y="44922"/>
                  <a:pt x="2495" y="48922"/>
                  <a:pt x="5866" y="51243"/>
                </a:cubicBezTo>
                <a:cubicBezTo>
                  <a:pt x="8537" y="53084"/>
                  <a:pt x="11784" y="54041"/>
                  <a:pt x="15026" y="54041"/>
                </a:cubicBezTo>
                <a:cubicBezTo>
                  <a:pt x="16883" y="54041"/>
                  <a:pt x="18737" y="53727"/>
                  <a:pt x="20480" y="53085"/>
                </a:cubicBezTo>
                <a:cubicBezTo>
                  <a:pt x="24250" y="51699"/>
                  <a:pt x="27357" y="48956"/>
                  <a:pt x="30941" y="47137"/>
                </a:cubicBezTo>
                <a:cubicBezTo>
                  <a:pt x="34194" y="45486"/>
                  <a:pt x="37842" y="44649"/>
                  <a:pt x="41489" y="44649"/>
                </a:cubicBezTo>
                <a:cubicBezTo>
                  <a:pt x="44177" y="44649"/>
                  <a:pt x="46865" y="45104"/>
                  <a:pt x="49392" y="46024"/>
                </a:cubicBezTo>
                <a:cubicBezTo>
                  <a:pt x="52327" y="47091"/>
                  <a:pt x="55201" y="48780"/>
                  <a:pt x="58289" y="48780"/>
                </a:cubicBezTo>
                <a:cubicBezTo>
                  <a:pt x="58483" y="48780"/>
                  <a:pt x="58678" y="48773"/>
                  <a:pt x="58874" y="48759"/>
                </a:cubicBezTo>
                <a:cubicBezTo>
                  <a:pt x="62874" y="48476"/>
                  <a:pt x="66178" y="44998"/>
                  <a:pt x="67087" y="41091"/>
                </a:cubicBezTo>
                <a:cubicBezTo>
                  <a:pt x="67996" y="37184"/>
                  <a:pt x="66861" y="33029"/>
                  <a:pt x="64857" y="29555"/>
                </a:cubicBezTo>
                <a:cubicBezTo>
                  <a:pt x="62878" y="26125"/>
                  <a:pt x="60014" y="23107"/>
                  <a:pt x="58986" y="19197"/>
                </a:cubicBezTo>
                <a:cubicBezTo>
                  <a:pt x="57980" y="15364"/>
                  <a:pt x="58856" y="11323"/>
                  <a:pt x="57806" y="7435"/>
                </a:cubicBezTo>
                <a:cubicBezTo>
                  <a:pt x="56648" y="3144"/>
                  <a:pt x="53928" y="1"/>
                  <a:pt x="50677"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40"/>
          <p:cNvGrpSpPr/>
          <p:nvPr/>
        </p:nvGrpSpPr>
        <p:grpSpPr>
          <a:xfrm>
            <a:off x="542917" y="374431"/>
            <a:ext cx="8057720" cy="4405505"/>
            <a:chOff x="171400" y="128600"/>
            <a:chExt cx="8772695" cy="4795891"/>
          </a:xfrm>
        </p:grpSpPr>
        <p:grpSp>
          <p:nvGrpSpPr>
            <p:cNvPr id="1418" name="Google Shape;1418;p40"/>
            <p:cNvGrpSpPr/>
            <p:nvPr/>
          </p:nvGrpSpPr>
          <p:grpSpPr>
            <a:xfrm>
              <a:off x="171400" y="128600"/>
              <a:ext cx="8772695" cy="4795891"/>
              <a:chOff x="171400" y="428619"/>
              <a:chExt cx="8772695" cy="4758300"/>
            </a:xfrm>
          </p:grpSpPr>
          <p:sp>
            <p:nvSpPr>
              <p:cNvPr id="1419" name="Google Shape;1419;p40"/>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0" name="Google Shape;1420;p40"/>
              <p:cNvGrpSpPr/>
              <p:nvPr/>
            </p:nvGrpSpPr>
            <p:grpSpPr>
              <a:xfrm>
                <a:off x="171400" y="428636"/>
                <a:ext cx="8772695" cy="490301"/>
                <a:chOff x="-215495" y="238126"/>
                <a:chExt cx="9543837" cy="533400"/>
              </a:xfrm>
            </p:grpSpPr>
            <p:sp>
              <p:nvSpPr>
                <p:cNvPr id="1421" name="Google Shape;1421;p40"/>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40"/>
                <p:cNvGrpSpPr/>
                <p:nvPr/>
              </p:nvGrpSpPr>
              <p:grpSpPr>
                <a:xfrm>
                  <a:off x="8425674" y="386584"/>
                  <a:ext cx="655694" cy="176896"/>
                  <a:chOff x="13400537" y="1039026"/>
                  <a:chExt cx="495013" cy="133547"/>
                </a:xfrm>
              </p:grpSpPr>
              <p:sp>
                <p:nvSpPr>
                  <p:cNvPr id="1424" name="Google Shape;1424;p40"/>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30" name="Google Shape;1430;p40"/>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40"/>
          <p:cNvGrpSpPr/>
          <p:nvPr/>
        </p:nvGrpSpPr>
        <p:grpSpPr>
          <a:xfrm>
            <a:off x="1020432" y="136671"/>
            <a:ext cx="7128374" cy="4870160"/>
            <a:chOff x="627130" y="128592"/>
            <a:chExt cx="8316852" cy="5682137"/>
          </a:xfrm>
        </p:grpSpPr>
        <p:grpSp>
          <p:nvGrpSpPr>
            <p:cNvPr id="1432" name="Google Shape;1432;p40"/>
            <p:cNvGrpSpPr/>
            <p:nvPr/>
          </p:nvGrpSpPr>
          <p:grpSpPr>
            <a:xfrm>
              <a:off x="627130" y="128592"/>
              <a:ext cx="8316852" cy="5682137"/>
              <a:chOff x="627130" y="428611"/>
              <a:chExt cx="8316852" cy="5637600"/>
            </a:xfrm>
          </p:grpSpPr>
          <p:sp>
            <p:nvSpPr>
              <p:cNvPr id="1433" name="Google Shape;1433;p40"/>
              <p:cNvSpPr/>
              <p:nvPr/>
            </p:nvSpPr>
            <p:spPr>
              <a:xfrm>
                <a:off x="627191" y="428611"/>
                <a:ext cx="8316600" cy="56376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4" name="Google Shape;1434;p40"/>
              <p:cNvGrpSpPr/>
              <p:nvPr/>
            </p:nvGrpSpPr>
            <p:grpSpPr>
              <a:xfrm>
                <a:off x="627130" y="428636"/>
                <a:ext cx="8316852" cy="490301"/>
                <a:chOff x="280295" y="238126"/>
                <a:chExt cx="9047924" cy="533400"/>
              </a:xfrm>
            </p:grpSpPr>
            <p:sp>
              <p:nvSpPr>
                <p:cNvPr id="1435" name="Google Shape;1435;p40"/>
                <p:cNvSpPr/>
                <p:nvPr/>
              </p:nvSpPr>
              <p:spPr>
                <a:xfrm>
                  <a:off x="280520" y="238126"/>
                  <a:ext cx="90477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40"/>
                <p:cNvGrpSpPr/>
                <p:nvPr/>
              </p:nvGrpSpPr>
              <p:grpSpPr>
                <a:xfrm>
                  <a:off x="8425674" y="386584"/>
                  <a:ext cx="655694" cy="176896"/>
                  <a:chOff x="13400537" y="1039026"/>
                  <a:chExt cx="495013" cy="133547"/>
                </a:xfrm>
              </p:grpSpPr>
              <p:sp>
                <p:nvSpPr>
                  <p:cNvPr id="1438" name="Google Shape;1438;p40"/>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44" name="Google Shape;1444;p40"/>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5" name="Google Shape;1445;p40"/>
          <p:cNvSpPr/>
          <p:nvPr/>
        </p:nvSpPr>
        <p:spPr>
          <a:xfrm>
            <a:off x="863551" y="2752726"/>
            <a:ext cx="246949" cy="291627"/>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a:off x="2073250" y="4513150"/>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7026250" y="760300"/>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2"/>
        <p:cNvGrpSpPr/>
        <p:nvPr/>
      </p:nvGrpSpPr>
      <p:grpSpPr>
        <a:xfrm>
          <a:off x="0" y="0"/>
          <a:ext cx="0" cy="0"/>
          <a:chOff x="0" y="0"/>
          <a:chExt cx="0" cy="0"/>
        </a:xfrm>
      </p:grpSpPr>
      <p:grpSp>
        <p:nvGrpSpPr>
          <p:cNvPr id="263" name="Google Shape;263;p8"/>
          <p:cNvGrpSpPr/>
          <p:nvPr/>
        </p:nvGrpSpPr>
        <p:grpSpPr>
          <a:xfrm>
            <a:off x="171400" y="128600"/>
            <a:ext cx="8772695" cy="4795891"/>
            <a:chOff x="171400" y="128600"/>
            <a:chExt cx="8772695" cy="4795891"/>
          </a:xfrm>
        </p:grpSpPr>
        <p:grpSp>
          <p:nvGrpSpPr>
            <p:cNvPr id="264" name="Google Shape;264;p8"/>
            <p:cNvGrpSpPr/>
            <p:nvPr/>
          </p:nvGrpSpPr>
          <p:grpSpPr>
            <a:xfrm>
              <a:off x="171400" y="128600"/>
              <a:ext cx="8772695" cy="4795891"/>
              <a:chOff x="171400" y="428619"/>
              <a:chExt cx="8772695" cy="4758300"/>
            </a:xfrm>
          </p:grpSpPr>
          <p:sp>
            <p:nvSpPr>
              <p:cNvPr id="265" name="Google Shape;265;p8"/>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8"/>
              <p:cNvGrpSpPr/>
              <p:nvPr/>
            </p:nvGrpSpPr>
            <p:grpSpPr>
              <a:xfrm>
                <a:off x="171400" y="428636"/>
                <a:ext cx="8772695" cy="490301"/>
                <a:chOff x="-215495" y="238126"/>
                <a:chExt cx="9543837" cy="533400"/>
              </a:xfrm>
            </p:grpSpPr>
            <p:sp>
              <p:nvSpPr>
                <p:cNvPr id="267" name="Google Shape;267;p8"/>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8"/>
                <p:cNvGrpSpPr/>
                <p:nvPr/>
              </p:nvGrpSpPr>
              <p:grpSpPr>
                <a:xfrm>
                  <a:off x="8425674" y="386584"/>
                  <a:ext cx="655694" cy="176896"/>
                  <a:chOff x="13400537" y="1039026"/>
                  <a:chExt cx="495013" cy="133547"/>
                </a:xfrm>
              </p:grpSpPr>
              <p:sp>
                <p:nvSpPr>
                  <p:cNvPr id="270" name="Google Shape;270;p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6" name="Google Shape;276;p8"/>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8"/>
          <p:cNvSpPr txBox="1">
            <a:spLocks noGrp="1"/>
          </p:cNvSpPr>
          <p:nvPr>
            <p:ph type="title"/>
          </p:nvPr>
        </p:nvSpPr>
        <p:spPr>
          <a:xfrm>
            <a:off x="720000" y="1133550"/>
            <a:ext cx="5565600" cy="287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78" name="Google Shape;278;p8"/>
          <p:cNvSpPr/>
          <p:nvPr/>
        </p:nvSpPr>
        <p:spPr>
          <a:xfrm>
            <a:off x="403700" y="3362959"/>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2449000" y="450494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0"/>
        <p:cNvGrpSpPr/>
        <p:nvPr/>
      </p:nvGrpSpPr>
      <p:grpSpPr>
        <a:xfrm>
          <a:off x="0" y="0"/>
          <a:ext cx="0" cy="0"/>
          <a:chOff x="0" y="0"/>
          <a:chExt cx="0" cy="0"/>
        </a:xfrm>
      </p:grpSpPr>
      <p:sp>
        <p:nvSpPr>
          <p:cNvPr id="281" name="Google Shape;281;p9"/>
          <p:cNvSpPr/>
          <p:nvPr/>
        </p:nvSpPr>
        <p:spPr>
          <a:xfrm rot="4169147" flipH="1">
            <a:off x="825650" y="-2009192"/>
            <a:ext cx="5647939" cy="8580874"/>
          </a:xfrm>
          <a:custGeom>
            <a:avLst/>
            <a:gdLst/>
            <a:ahLst/>
            <a:cxnLst/>
            <a:rect l="l" t="t" r="r" b="b"/>
            <a:pathLst>
              <a:path w="23104" h="35102" extrusionOk="0">
                <a:moveTo>
                  <a:pt x="10974" y="1"/>
                </a:moveTo>
                <a:cubicBezTo>
                  <a:pt x="8879" y="1"/>
                  <a:pt x="6722" y="747"/>
                  <a:pt x="5151" y="1961"/>
                </a:cubicBezTo>
                <a:cubicBezTo>
                  <a:pt x="3714" y="3072"/>
                  <a:pt x="2832" y="4652"/>
                  <a:pt x="2132" y="6304"/>
                </a:cubicBezTo>
                <a:cubicBezTo>
                  <a:pt x="1358" y="8136"/>
                  <a:pt x="959" y="10149"/>
                  <a:pt x="1433" y="12115"/>
                </a:cubicBezTo>
                <a:cubicBezTo>
                  <a:pt x="1675" y="13117"/>
                  <a:pt x="2159" y="13987"/>
                  <a:pt x="2675" y="14870"/>
                </a:cubicBezTo>
                <a:cubicBezTo>
                  <a:pt x="3194" y="15757"/>
                  <a:pt x="3732" y="16703"/>
                  <a:pt x="3830" y="17748"/>
                </a:cubicBezTo>
                <a:cubicBezTo>
                  <a:pt x="4020" y="19788"/>
                  <a:pt x="2420" y="21307"/>
                  <a:pt x="1381" y="22871"/>
                </a:cubicBezTo>
                <a:cubicBezTo>
                  <a:pt x="488" y="24218"/>
                  <a:pt x="1" y="25812"/>
                  <a:pt x="260" y="27430"/>
                </a:cubicBezTo>
                <a:cubicBezTo>
                  <a:pt x="492" y="28879"/>
                  <a:pt x="1335" y="30155"/>
                  <a:pt x="2522" y="31002"/>
                </a:cubicBezTo>
                <a:cubicBezTo>
                  <a:pt x="4075" y="32113"/>
                  <a:pt x="5983" y="32151"/>
                  <a:pt x="7776" y="32592"/>
                </a:cubicBezTo>
                <a:cubicBezTo>
                  <a:pt x="8842" y="32854"/>
                  <a:pt x="9811" y="33288"/>
                  <a:pt x="10781" y="33793"/>
                </a:cubicBezTo>
                <a:cubicBezTo>
                  <a:pt x="11645" y="34243"/>
                  <a:pt x="12521" y="34712"/>
                  <a:pt x="13471" y="34955"/>
                </a:cubicBezTo>
                <a:cubicBezTo>
                  <a:pt x="13862" y="35055"/>
                  <a:pt x="14239" y="35101"/>
                  <a:pt x="14601" y="35101"/>
                </a:cubicBezTo>
                <a:cubicBezTo>
                  <a:pt x="17110" y="35101"/>
                  <a:pt x="18927" y="32866"/>
                  <a:pt x="20020" y="30681"/>
                </a:cubicBezTo>
                <a:cubicBezTo>
                  <a:pt x="20777" y="29168"/>
                  <a:pt x="21257" y="27567"/>
                  <a:pt x="21717" y="25944"/>
                </a:cubicBezTo>
                <a:cubicBezTo>
                  <a:pt x="22028" y="24842"/>
                  <a:pt x="22467" y="23782"/>
                  <a:pt x="22770" y="22681"/>
                </a:cubicBezTo>
                <a:cubicBezTo>
                  <a:pt x="23019" y="21772"/>
                  <a:pt x="23104" y="20802"/>
                  <a:pt x="22821" y="19884"/>
                </a:cubicBezTo>
                <a:cubicBezTo>
                  <a:pt x="22364" y="18403"/>
                  <a:pt x="21225" y="17383"/>
                  <a:pt x="19988" y="16530"/>
                </a:cubicBezTo>
                <a:cubicBezTo>
                  <a:pt x="19597" y="16261"/>
                  <a:pt x="19194" y="15997"/>
                  <a:pt x="18806" y="15717"/>
                </a:cubicBezTo>
                <a:cubicBezTo>
                  <a:pt x="18719" y="15606"/>
                  <a:pt x="18634" y="15494"/>
                  <a:pt x="18552" y="15379"/>
                </a:cubicBezTo>
                <a:cubicBezTo>
                  <a:pt x="18168" y="14629"/>
                  <a:pt x="17880" y="13825"/>
                  <a:pt x="17679" y="13018"/>
                </a:cubicBezTo>
                <a:cubicBezTo>
                  <a:pt x="17254" y="11321"/>
                  <a:pt x="17274" y="9653"/>
                  <a:pt x="17365" y="7924"/>
                </a:cubicBezTo>
                <a:cubicBezTo>
                  <a:pt x="17506" y="5227"/>
                  <a:pt x="16889" y="1992"/>
                  <a:pt x="14215" y="699"/>
                </a:cubicBezTo>
                <a:cubicBezTo>
                  <a:pt x="13221" y="219"/>
                  <a:pt x="12107" y="1"/>
                  <a:pt x="10974"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9"/>
          <p:cNvGrpSpPr/>
          <p:nvPr/>
        </p:nvGrpSpPr>
        <p:grpSpPr>
          <a:xfrm>
            <a:off x="1529621" y="877036"/>
            <a:ext cx="7171621" cy="3970452"/>
            <a:chOff x="627130" y="128603"/>
            <a:chExt cx="8316852" cy="4604490"/>
          </a:xfrm>
        </p:grpSpPr>
        <p:grpSp>
          <p:nvGrpSpPr>
            <p:cNvPr id="283" name="Google Shape;283;p9"/>
            <p:cNvGrpSpPr/>
            <p:nvPr/>
          </p:nvGrpSpPr>
          <p:grpSpPr>
            <a:xfrm>
              <a:off x="627130" y="128603"/>
              <a:ext cx="8316852" cy="4604490"/>
              <a:chOff x="627130" y="428622"/>
              <a:chExt cx="8316852" cy="4568400"/>
            </a:xfrm>
          </p:grpSpPr>
          <p:sp>
            <p:nvSpPr>
              <p:cNvPr id="284" name="Google Shape;284;p9"/>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9"/>
              <p:cNvGrpSpPr/>
              <p:nvPr/>
            </p:nvGrpSpPr>
            <p:grpSpPr>
              <a:xfrm>
                <a:off x="627130" y="428636"/>
                <a:ext cx="8316852" cy="490301"/>
                <a:chOff x="280295" y="238126"/>
                <a:chExt cx="9047924" cy="533400"/>
              </a:xfrm>
            </p:grpSpPr>
            <p:sp>
              <p:nvSpPr>
                <p:cNvPr id="286" name="Google Shape;286;p9"/>
                <p:cNvSpPr/>
                <p:nvPr/>
              </p:nvSpPr>
              <p:spPr>
                <a:xfrm>
                  <a:off x="280520" y="238126"/>
                  <a:ext cx="9047700" cy="533400"/>
                </a:xfrm>
                <a:prstGeom prst="round2SameRect">
                  <a:avLst>
                    <a:gd name="adj1" fmla="val 37210"/>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9"/>
                <p:cNvGrpSpPr/>
                <p:nvPr/>
              </p:nvGrpSpPr>
              <p:grpSpPr>
                <a:xfrm>
                  <a:off x="8425674" y="386584"/>
                  <a:ext cx="655694" cy="176896"/>
                  <a:chOff x="13400537" y="1039026"/>
                  <a:chExt cx="495013" cy="133547"/>
                </a:xfrm>
              </p:grpSpPr>
              <p:sp>
                <p:nvSpPr>
                  <p:cNvPr id="289" name="Google Shape;289;p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5" name="Google Shape;295;p9"/>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9"/>
          <p:cNvGrpSpPr/>
          <p:nvPr/>
        </p:nvGrpSpPr>
        <p:grpSpPr>
          <a:xfrm>
            <a:off x="1124808" y="586524"/>
            <a:ext cx="7171621" cy="3970452"/>
            <a:chOff x="627130" y="128603"/>
            <a:chExt cx="8316852" cy="4604490"/>
          </a:xfrm>
        </p:grpSpPr>
        <p:grpSp>
          <p:nvGrpSpPr>
            <p:cNvPr id="297" name="Google Shape;297;p9"/>
            <p:cNvGrpSpPr/>
            <p:nvPr/>
          </p:nvGrpSpPr>
          <p:grpSpPr>
            <a:xfrm>
              <a:off x="627130" y="128603"/>
              <a:ext cx="8316852" cy="4604490"/>
              <a:chOff x="627130" y="428622"/>
              <a:chExt cx="8316852" cy="4568400"/>
            </a:xfrm>
          </p:grpSpPr>
          <p:sp>
            <p:nvSpPr>
              <p:cNvPr id="298" name="Google Shape;298;p9"/>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9"/>
              <p:cNvGrpSpPr/>
              <p:nvPr/>
            </p:nvGrpSpPr>
            <p:grpSpPr>
              <a:xfrm>
                <a:off x="627130" y="428636"/>
                <a:ext cx="8316852" cy="490301"/>
                <a:chOff x="280295" y="238126"/>
                <a:chExt cx="9047924" cy="533400"/>
              </a:xfrm>
            </p:grpSpPr>
            <p:sp>
              <p:nvSpPr>
                <p:cNvPr id="300" name="Google Shape;300;p9"/>
                <p:cNvSpPr/>
                <p:nvPr/>
              </p:nvSpPr>
              <p:spPr>
                <a:xfrm>
                  <a:off x="280520" y="238126"/>
                  <a:ext cx="9047700" cy="533400"/>
                </a:xfrm>
                <a:prstGeom prst="round2SameRect">
                  <a:avLst>
                    <a:gd name="adj1" fmla="val 40589"/>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9"/>
                <p:cNvGrpSpPr/>
                <p:nvPr/>
              </p:nvGrpSpPr>
              <p:grpSpPr>
                <a:xfrm>
                  <a:off x="8425674" y="386584"/>
                  <a:ext cx="655694" cy="176896"/>
                  <a:chOff x="13400537" y="1039026"/>
                  <a:chExt cx="495013" cy="133547"/>
                </a:xfrm>
              </p:grpSpPr>
              <p:sp>
                <p:nvSpPr>
                  <p:cNvPr id="303" name="Google Shape;303;p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9" name="Google Shape;309;p9"/>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9"/>
          <p:cNvGrpSpPr/>
          <p:nvPr/>
        </p:nvGrpSpPr>
        <p:grpSpPr>
          <a:xfrm>
            <a:off x="719996" y="296011"/>
            <a:ext cx="7171621" cy="3970452"/>
            <a:chOff x="627130" y="128603"/>
            <a:chExt cx="8316852" cy="4604490"/>
          </a:xfrm>
        </p:grpSpPr>
        <p:grpSp>
          <p:nvGrpSpPr>
            <p:cNvPr id="311" name="Google Shape;311;p9"/>
            <p:cNvGrpSpPr/>
            <p:nvPr/>
          </p:nvGrpSpPr>
          <p:grpSpPr>
            <a:xfrm>
              <a:off x="627130" y="128603"/>
              <a:ext cx="8316852" cy="4604490"/>
              <a:chOff x="627130" y="428622"/>
              <a:chExt cx="8316852" cy="4568400"/>
            </a:xfrm>
          </p:grpSpPr>
          <p:sp>
            <p:nvSpPr>
              <p:cNvPr id="312" name="Google Shape;312;p9"/>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9"/>
              <p:cNvGrpSpPr/>
              <p:nvPr/>
            </p:nvGrpSpPr>
            <p:grpSpPr>
              <a:xfrm>
                <a:off x="627130" y="428636"/>
                <a:ext cx="8316852" cy="490301"/>
                <a:chOff x="280295" y="238126"/>
                <a:chExt cx="9047924" cy="533400"/>
              </a:xfrm>
            </p:grpSpPr>
            <p:sp>
              <p:nvSpPr>
                <p:cNvPr id="314" name="Google Shape;314;p9"/>
                <p:cNvSpPr/>
                <p:nvPr/>
              </p:nvSpPr>
              <p:spPr>
                <a:xfrm>
                  <a:off x="280520" y="238126"/>
                  <a:ext cx="9047700" cy="533400"/>
                </a:xfrm>
                <a:prstGeom prst="round2SameRect">
                  <a:avLst>
                    <a:gd name="adj1" fmla="val 4396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9"/>
                <p:cNvGrpSpPr/>
                <p:nvPr/>
              </p:nvGrpSpPr>
              <p:grpSpPr>
                <a:xfrm>
                  <a:off x="8425674" y="386584"/>
                  <a:ext cx="655694" cy="176896"/>
                  <a:chOff x="13400537" y="1039026"/>
                  <a:chExt cx="495013" cy="133547"/>
                </a:xfrm>
              </p:grpSpPr>
              <p:sp>
                <p:nvSpPr>
                  <p:cNvPr id="317" name="Google Shape;317;p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23" name="Google Shape;323;p9"/>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9"/>
          <p:cNvSpPr txBox="1">
            <a:spLocks noGrp="1"/>
          </p:cNvSpPr>
          <p:nvPr>
            <p:ph type="title"/>
          </p:nvPr>
        </p:nvSpPr>
        <p:spPr>
          <a:xfrm>
            <a:off x="1759257" y="1316750"/>
            <a:ext cx="5093100" cy="93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5" name="Google Shape;325;p9"/>
          <p:cNvSpPr txBox="1">
            <a:spLocks noGrp="1"/>
          </p:cNvSpPr>
          <p:nvPr>
            <p:ph type="subTitle" idx="1"/>
          </p:nvPr>
        </p:nvSpPr>
        <p:spPr>
          <a:xfrm>
            <a:off x="1757307" y="2411250"/>
            <a:ext cx="5097000" cy="11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6" name="Google Shape;326;p9"/>
          <p:cNvSpPr/>
          <p:nvPr/>
        </p:nvSpPr>
        <p:spPr>
          <a:xfrm>
            <a:off x="2645077" y="4192712"/>
            <a:ext cx="151142" cy="178492"/>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8395725" y="1782284"/>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8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84"/>
        <p:cNvGrpSpPr/>
        <p:nvPr/>
      </p:nvGrpSpPr>
      <p:grpSpPr>
        <a:xfrm>
          <a:off x="0" y="0"/>
          <a:ext cx="0" cy="0"/>
          <a:chOff x="0" y="0"/>
          <a:chExt cx="0" cy="0"/>
        </a:xfrm>
      </p:grpSpPr>
      <p:sp>
        <p:nvSpPr>
          <p:cNvPr id="385" name="Google Shape;385;p13"/>
          <p:cNvSpPr/>
          <p:nvPr/>
        </p:nvSpPr>
        <p:spPr>
          <a:xfrm rot="-2699971">
            <a:off x="4759173" y="-1454508"/>
            <a:ext cx="4688415" cy="6207517"/>
          </a:xfrm>
          <a:custGeom>
            <a:avLst/>
            <a:gdLst/>
            <a:ahLst/>
            <a:cxnLst/>
            <a:rect l="l" t="t" r="r" b="b"/>
            <a:pathLst>
              <a:path w="22216" h="29414" extrusionOk="0">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13"/>
          <p:cNvGrpSpPr/>
          <p:nvPr/>
        </p:nvGrpSpPr>
        <p:grpSpPr>
          <a:xfrm>
            <a:off x="171400" y="128600"/>
            <a:ext cx="8772695" cy="4795891"/>
            <a:chOff x="171400" y="128600"/>
            <a:chExt cx="8772695" cy="4795891"/>
          </a:xfrm>
        </p:grpSpPr>
        <p:grpSp>
          <p:nvGrpSpPr>
            <p:cNvPr id="387" name="Google Shape;387;p13"/>
            <p:cNvGrpSpPr/>
            <p:nvPr/>
          </p:nvGrpSpPr>
          <p:grpSpPr>
            <a:xfrm>
              <a:off x="171400" y="128600"/>
              <a:ext cx="8772695" cy="4795891"/>
              <a:chOff x="171400" y="428619"/>
              <a:chExt cx="8772695" cy="4758300"/>
            </a:xfrm>
          </p:grpSpPr>
          <p:sp>
            <p:nvSpPr>
              <p:cNvPr id="388" name="Google Shape;388;p13"/>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3"/>
              <p:cNvGrpSpPr/>
              <p:nvPr/>
            </p:nvGrpSpPr>
            <p:grpSpPr>
              <a:xfrm>
                <a:off x="171400" y="428636"/>
                <a:ext cx="8772695" cy="490301"/>
                <a:chOff x="-215495" y="238126"/>
                <a:chExt cx="9543837" cy="533400"/>
              </a:xfrm>
            </p:grpSpPr>
            <p:sp>
              <p:nvSpPr>
                <p:cNvPr id="390" name="Google Shape;390;p13"/>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3"/>
                <p:cNvGrpSpPr/>
                <p:nvPr/>
              </p:nvGrpSpPr>
              <p:grpSpPr>
                <a:xfrm>
                  <a:off x="8425674" y="386584"/>
                  <a:ext cx="655694" cy="176896"/>
                  <a:chOff x="13400537" y="1039026"/>
                  <a:chExt cx="495013" cy="133547"/>
                </a:xfrm>
              </p:grpSpPr>
              <p:sp>
                <p:nvSpPr>
                  <p:cNvPr id="393" name="Google Shape;393;p13"/>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99" name="Google Shape;399;p13"/>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3"/>
          <p:cNvSpPr txBox="1">
            <a:spLocks noGrp="1"/>
          </p:cNvSpPr>
          <p:nvPr>
            <p:ph type="title"/>
          </p:nvPr>
        </p:nvSpPr>
        <p:spPr>
          <a:xfrm>
            <a:off x="1997568" y="1606915"/>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01" name="Google Shape;401;p13"/>
          <p:cNvSpPr txBox="1">
            <a:spLocks noGrp="1"/>
          </p:cNvSpPr>
          <p:nvPr>
            <p:ph type="subTitle" idx="1"/>
          </p:nvPr>
        </p:nvSpPr>
        <p:spPr>
          <a:xfrm>
            <a:off x="1997718" y="2133737"/>
            <a:ext cx="2336400" cy="56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02" name="Google Shape;402;p13"/>
          <p:cNvSpPr txBox="1">
            <a:spLocks noGrp="1"/>
          </p:cNvSpPr>
          <p:nvPr>
            <p:ph type="title" idx="2" hasCustomPrompt="1"/>
          </p:nvPr>
        </p:nvSpPr>
        <p:spPr>
          <a:xfrm rot="6095">
            <a:off x="5009116" y="3577969"/>
            <a:ext cx="676801"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3" name="Google Shape;403;p13"/>
          <p:cNvSpPr txBox="1">
            <a:spLocks noGrp="1"/>
          </p:cNvSpPr>
          <p:nvPr>
            <p:ph type="title" idx="3" hasCustomPrompt="1"/>
          </p:nvPr>
        </p:nvSpPr>
        <p:spPr>
          <a:xfrm>
            <a:off x="1006918" y="3577972"/>
            <a:ext cx="676800"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4" name="Google Shape;404;p13"/>
          <p:cNvSpPr txBox="1">
            <a:spLocks noGrp="1"/>
          </p:cNvSpPr>
          <p:nvPr>
            <p:ph type="title" idx="4"/>
          </p:nvPr>
        </p:nvSpPr>
        <p:spPr>
          <a:xfrm>
            <a:off x="1997568" y="3206377"/>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05" name="Google Shape;405;p13"/>
          <p:cNvSpPr txBox="1">
            <a:spLocks noGrp="1"/>
          </p:cNvSpPr>
          <p:nvPr>
            <p:ph type="subTitle" idx="5"/>
          </p:nvPr>
        </p:nvSpPr>
        <p:spPr>
          <a:xfrm>
            <a:off x="1997718" y="3733175"/>
            <a:ext cx="2336400" cy="566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06" name="Google Shape;406;p13"/>
          <p:cNvSpPr txBox="1">
            <a:spLocks noGrp="1"/>
          </p:cNvSpPr>
          <p:nvPr>
            <p:ph type="title" idx="6"/>
          </p:nvPr>
        </p:nvSpPr>
        <p:spPr>
          <a:xfrm>
            <a:off x="5992275" y="3206502"/>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7" name="Google Shape;407;p13"/>
          <p:cNvSpPr txBox="1">
            <a:spLocks noGrp="1"/>
          </p:cNvSpPr>
          <p:nvPr>
            <p:ph type="subTitle" idx="7"/>
          </p:nvPr>
        </p:nvSpPr>
        <p:spPr>
          <a:xfrm>
            <a:off x="5992125" y="3733025"/>
            <a:ext cx="2336400" cy="566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08" name="Google Shape;408;p13"/>
          <p:cNvSpPr txBox="1">
            <a:spLocks noGrp="1"/>
          </p:cNvSpPr>
          <p:nvPr>
            <p:ph type="title" idx="8"/>
          </p:nvPr>
        </p:nvSpPr>
        <p:spPr>
          <a:xfrm>
            <a:off x="5992275" y="1606915"/>
            <a:ext cx="2336400" cy="527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9" name="Google Shape;409;p13"/>
          <p:cNvSpPr txBox="1">
            <a:spLocks noGrp="1"/>
          </p:cNvSpPr>
          <p:nvPr>
            <p:ph type="subTitle" idx="9"/>
          </p:nvPr>
        </p:nvSpPr>
        <p:spPr>
          <a:xfrm>
            <a:off x="5992125" y="2133737"/>
            <a:ext cx="2336400" cy="56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10" name="Google Shape;410;p13"/>
          <p:cNvSpPr txBox="1">
            <a:spLocks noGrp="1"/>
          </p:cNvSpPr>
          <p:nvPr>
            <p:ph type="title" idx="13" hasCustomPrompt="1"/>
          </p:nvPr>
        </p:nvSpPr>
        <p:spPr>
          <a:xfrm rot="6095">
            <a:off x="5009124" y="1953524"/>
            <a:ext cx="676801" cy="53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1" name="Google Shape;411;p13"/>
          <p:cNvSpPr txBox="1">
            <a:spLocks noGrp="1"/>
          </p:cNvSpPr>
          <p:nvPr>
            <p:ph type="title" idx="14" hasCustomPrompt="1"/>
          </p:nvPr>
        </p:nvSpPr>
        <p:spPr>
          <a:xfrm rot="1527">
            <a:off x="1007650" y="1955025"/>
            <a:ext cx="675300" cy="52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2" name="Google Shape;412;p13"/>
          <p:cNvSpPr txBox="1">
            <a:spLocks noGrp="1"/>
          </p:cNvSpPr>
          <p:nvPr>
            <p:ph type="title" idx="15"/>
          </p:nvPr>
        </p:nvSpPr>
        <p:spPr>
          <a:xfrm>
            <a:off x="720000" y="7401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3" name="Google Shape;413;p13"/>
          <p:cNvSpPr/>
          <p:nvPr/>
        </p:nvSpPr>
        <p:spPr>
          <a:xfrm>
            <a:off x="362137" y="211099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648825" y="4603504"/>
            <a:ext cx="151150" cy="178497"/>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8486487" y="1372484"/>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16"/>
        <p:cNvGrpSpPr/>
        <p:nvPr/>
      </p:nvGrpSpPr>
      <p:grpSpPr>
        <a:xfrm>
          <a:off x="0" y="0"/>
          <a:ext cx="0" cy="0"/>
          <a:chOff x="0" y="0"/>
          <a:chExt cx="0" cy="0"/>
        </a:xfrm>
      </p:grpSpPr>
      <p:sp>
        <p:nvSpPr>
          <p:cNvPr id="417" name="Google Shape;417;p14"/>
          <p:cNvSpPr/>
          <p:nvPr/>
        </p:nvSpPr>
        <p:spPr>
          <a:xfrm rot="4650514" flipH="1">
            <a:off x="1263715" y="-2454478"/>
            <a:ext cx="6616561" cy="10052463"/>
          </a:xfrm>
          <a:custGeom>
            <a:avLst/>
            <a:gdLst/>
            <a:ahLst/>
            <a:cxnLst/>
            <a:rect l="l" t="t" r="r" b="b"/>
            <a:pathLst>
              <a:path w="23104" h="35102" extrusionOk="0">
                <a:moveTo>
                  <a:pt x="10974" y="1"/>
                </a:moveTo>
                <a:cubicBezTo>
                  <a:pt x="8879" y="1"/>
                  <a:pt x="6722" y="747"/>
                  <a:pt x="5151" y="1961"/>
                </a:cubicBezTo>
                <a:cubicBezTo>
                  <a:pt x="3714" y="3072"/>
                  <a:pt x="2832" y="4652"/>
                  <a:pt x="2132" y="6304"/>
                </a:cubicBezTo>
                <a:cubicBezTo>
                  <a:pt x="1358" y="8136"/>
                  <a:pt x="959" y="10149"/>
                  <a:pt x="1433" y="12115"/>
                </a:cubicBezTo>
                <a:cubicBezTo>
                  <a:pt x="1675" y="13117"/>
                  <a:pt x="2159" y="13987"/>
                  <a:pt x="2675" y="14870"/>
                </a:cubicBezTo>
                <a:cubicBezTo>
                  <a:pt x="3194" y="15757"/>
                  <a:pt x="3732" y="16703"/>
                  <a:pt x="3830" y="17748"/>
                </a:cubicBezTo>
                <a:cubicBezTo>
                  <a:pt x="4020" y="19788"/>
                  <a:pt x="2420" y="21307"/>
                  <a:pt x="1381" y="22871"/>
                </a:cubicBezTo>
                <a:cubicBezTo>
                  <a:pt x="488" y="24218"/>
                  <a:pt x="1" y="25812"/>
                  <a:pt x="260" y="27430"/>
                </a:cubicBezTo>
                <a:cubicBezTo>
                  <a:pt x="492" y="28879"/>
                  <a:pt x="1335" y="30155"/>
                  <a:pt x="2522" y="31002"/>
                </a:cubicBezTo>
                <a:cubicBezTo>
                  <a:pt x="4075" y="32113"/>
                  <a:pt x="5983" y="32151"/>
                  <a:pt x="7776" y="32592"/>
                </a:cubicBezTo>
                <a:cubicBezTo>
                  <a:pt x="8842" y="32854"/>
                  <a:pt x="9811" y="33288"/>
                  <a:pt x="10781" y="33793"/>
                </a:cubicBezTo>
                <a:cubicBezTo>
                  <a:pt x="11645" y="34243"/>
                  <a:pt x="12521" y="34712"/>
                  <a:pt x="13471" y="34955"/>
                </a:cubicBezTo>
                <a:cubicBezTo>
                  <a:pt x="13862" y="35055"/>
                  <a:pt x="14239" y="35101"/>
                  <a:pt x="14601" y="35101"/>
                </a:cubicBezTo>
                <a:cubicBezTo>
                  <a:pt x="17110" y="35101"/>
                  <a:pt x="18927" y="32866"/>
                  <a:pt x="20020" y="30681"/>
                </a:cubicBezTo>
                <a:cubicBezTo>
                  <a:pt x="20777" y="29168"/>
                  <a:pt x="21257" y="27567"/>
                  <a:pt x="21717" y="25944"/>
                </a:cubicBezTo>
                <a:cubicBezTo>
                  <a:pt x="22028" y="24842"/>
                  <a:pt x="22467" y="23782"/>
                  <a:pt x="22770" y="22681"/>
                </a:cubicBezTo>
                <a:cubicBezTo>
                  <a:pt x="23019" y="21772"/>
                  <a:pt x="23104" y="20802"/>
                  <a:pt x="22821" y="19884"/>
                </a:cubicBezTo>
                <a:cubicBezTo>
                  <a:pt x="22364" y="18403"/>
                  <a:pt x="21225" y="17383"/>
                  <a:pt x="19988" y="16530"/>
                </a:cubicBezTo>
                <a:cubicBezTo>
                  <a:pt x="19597" y="16261"/>
                  <a:pt x="19194" y="15997"/>
                  <a:pt x="18806" y="15717"/>
                </a:cubicBezTo>
                <a:cubicBezTo>
                  <a:pt x="18719" y="15606"/>
                  <a:pt x="18634" y="15494"/>
                  <a:pt x="18552" y="15379"/>
                </a:cubicBezTo>
                <a:cubicBezTo>
                  <a:pt x="18168" y="14629"/>
                  <a:pt x="17880" y="13825"/>
                  <a:pt x="17679" y="13018"/>
                </a:cubicBezTo>
                <a:cubicBezTo>
                  <a:pt x="17254" y="11321"/>
                  <a:pt x="17274" y="9653"/>
                  <a:pt x="17365" y="7924"/>
                </a:cubicBezTo>
                <a:cubicBezTo>
                  <a:pt x="17506" y="5227"/>
                  <a:pt x="16889" y="1992"/>
                  <a:pt x="14215" y="699"/>
                </a:cubicBezTo>
                <a:cubicBezTo>
                  <a:pt x="13221" y="219"/>
                  <a:pt x="12107" y="1"/>
                  <a:pt x="10974"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4"/>
          <p:cNvGrpSpPr/>
          <p:nvPr/>
        </p:nvGrpSpPr>
        <p:grpSpPr>
          <a:xfrm>
            <a:off x="1361366" y="783061"/>
            <a:ext cx="6275065" cy="3474088"/>
            <a:chOff x="627130" y="128603"/>
            <a:chExt cx="8316852" cy="4604490"/>
          </a:xfrm>
        </p:grpSpPr>
        <p:grpSp>
          <p:nvGrpSpPr>
            <p:cNvPr id="419" name="Google Shape;419;p14"/>
            <p:cNvGrpSpPr/>
            <p:nvPr/>
          </p:nvGrpSpPr>
          <p:grpSpPr>
            <a:xfrm>
              <a:off x="627130" y="128603"/>
              <a:ext cx="8316852" cy="4604490"/>
              <a:chOff x="627130" y="428622"/>
              <a:chExt cx="8316852" cy="4568400"/>
            </a:xfrm>
          </p:grpSpPr>
          <p:sp>
            <p:nvSpPr>
              <p:cNvPr id="420" name="Google Shape;420;p14"/>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4"/>
              <p:cNvGrpSpPr/>
              <p:nvPr/>
            </p:nvGrpSpPr>
            <p:grpSpPr>
              <a:xfrm>
                <a:off x="627130" y="428636"/>
                <a:ext cx="8316852" cy="490301"/>
                <a:chOff x="280295" y="238126"/>
                <a:chExt cx="9047924" cy="533400"/>
              </a:xfrm>
            </p:grpSpPr>
            <p:sp>
              <p:nvSpPr>
                <p:cNvPr id="422" name="Google Shape;422;p14"/>
                <p:cNvSpPr/>
                <p:nvPr/>
              </p:nvSpPr>
              <p:spPr>
                <a:xfrm>
                  <a:off x="280520" y="238126"/>
                  <a:ext cx="9047700" cy="533400"/>
                </a:xfrm>
                <a:prstGeom prst="round2SameRect">
                  <a:avLst>
                    <a:gd name="adj1" fmla="val 43064"/>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4"/>
                <p:cNvGrpSpPr/>
                <p:nvPr/>
              </p:nvGrpSpPr>
              <p:grpSpPr>
                <a:xfrm>
                  <a:off x="8425674" y="386584"/>
                  <a:ext cx="655694" cy="176896"/>
                  <a:chOff x="13400537" y="1039026"/>
                  <a:chExt cx="495013" cy="133547"/>
                </a:xfrm>
              </p:grpSpPr>
              <p:sp>
                <p:nvSpPr>
                  <p:cNvPr id="425" name="Google Shape;425;p14"/>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1" name="Google Shape;431;p14"/>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4"/>
          <p:cNvSpPr txBox="1">
            <a:spLocks noGrp="1"/>
          </p:cNvSpPr>
          <p:nvPr>
            <p:ph type="title"/>
          </p:nvPr>
        </p:nvSpPr>
        <p:spPr>
          <a:xfrm>
            <a:off x="3950637" y="1782500"/>
            <a:ext cx="3339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3" name="Google Shape;433;p14"/>
          <p:cNvSpPr txBox="1">
            <a:spLocks noGrp="1"/>
          </p:cNvSpPr>
          <p:nvPr>
            <p:ph type="title" idx="2" hasCustomPrompt="1"/>
          </p:nvPr>
        </p:nvSpPr>
        <p:spPr>
          <a:xfrm>
            <a:off x="1621951" y="2809835"/>
            <a:ext cx="15501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4" name="Google Shape;434;p14"/>
          <p:cNvSpPr txBox="1">
            <a:spLocks noGrp="1"/>
          </p:cNvSpPr>
          <p:nvPr>
            <p:ph type="subTitle" idx="1"/>
          </p:nvPr>
        </p:nvSpPr>
        <p:spPr>
          <a:xfrm rot="618">
            <a:off x="3950761" y="2730101"/>
            <a:ext cx="3339300" cy="630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65"/>
        <p:cNvGrpSpPr/>
        <p:nvPr/>
      </p:nvGrpSpPr>
      <p:grpSpPr>
        <a:xfrm>
          <a:off x="0" y="0"/>
          <a:ext cx="0" cy="0"/>
          <a:chOff x="0" y="0"/>
          <a:chExt cx="0" cy="0"/>
        </a:xfrm>
      </p:grpSpPr>
      <p:grpSp>
        <p:nvGrpSpPr>
          <p:cNvPr id="566" name="Google Shape;566;p17"/>
          <p:cNvGrpSpPr/>
          <p:nvPr/>
        </p:nvGrpSpPr>
        <p:grpSpPr>
          <a:xfrm>
            <a:off x="171400" y="128600"/>
            <a:ext cx="8772695" cy="4795891"/>
            <a:chOff x="171400" y="128600"/>
            <a:chExt cx="8772695" cy="4795891"/>
          </a:xfrm>
        </p:grpSpPr>
        <p:grpSp>
          <p:nvGrpSpPr>
            <p:cNvPr id="567" name="Google Shape;567;p17"/>
            <p:cNvGrpSpPr/>
            <p:nvPr/>
          </p:nvGrpSpPr>
          <p:grpSpPr>
            <a:xfrm>
              <a:off x="171400" y="128600"/>
              <a:ext cx="8772695" cy="4795891"/>
              <a:chOff x="171400" y="428619"/>
              <a:chExt cx="8772695" cy="4758300"/>
            </a:xfrm>
          </p:grpSpPr>
          <p:sp>
            <p:nvSpPr>
              <p:cNvPr id="568" name="Google Shape;568;p17"/>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17"/>
              <p:cNvGrpSpPr/>
              <p:nvPr/>
            </p:nvGrpSpPr>
            <p:grpSpPr>
              <a:xfrm>
                <a:off x="171400" y="428636"/>
                <a:ext cx="8772695" cy="490301"/>
                <a:chOff x="-215495" y="238126"/>
                <a:chExt cx="9543837" cy="533400"/>
              </a:xfrm>
            </p:grpSpPr>
            <p:sp>
              <p:nvSpPr>
                <p:cNvPr id="570" name="Google Shape;570;p17"/>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7"/>
                <p:cNvGrpSpPr/>
                <p:nvPr/>
              </p:nvGrpSpPr>
              <p:grpSpPr>
                <a:xfrm>
                  <a:off x="8425674" y="386584"/>
                  <a:ext cx="655694" cy="176896"/>
                  <a:chOff x="13400537" y="1039026"/>
                  <a:chExt cx="495013" cy="133547"/>
                </a:xfrm>
              </p:grpSpPr>
              <p:sp>
                <p:nvSpPr>
                  <p:cNvPr id="573" name="Google Shape;573;p17"/>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79" name="Google Shape;579;p17"/>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17"/>
          <p:cNvSpPr txBox="1">
            <a:spLocks noGrp="1"/>
          </p:cNvSpPr>
          <p:nvPr>
            <p:ph type="title"/>
          </p:nvPr>
        </p:nvSpPr>
        <p:spPr>
          <a:xfrm>
            <a:off x="720000" y="7401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626"/>
        <p:cNvGrpSpPr/>
        <p:nvPr/>
      </p:nvGrpSpPr>
      <p:grpSpPr>
        <a:xfrm>
          <a:off x="0" y="0"/>
          <a:ext cx="0" cy="0"/>
          <a:chOff x="0" y="0"/>
          <a:chExt cx="0" cy="0"/>
        </a:xfrm>
      </p:grpSpPr>
      <p:grpSp>
        <p:nvGrpSpPr>
          <p:cNvPr id="627" name="Google Shape;627;p19"/>
          <p:cNvGrpSpPr/>
          <p:nvPr/>
        </p:nvGrpSpPr>
        <p:grpSpPr>
          <a:xfrm>
            <a:off x="171400" y="128600"/>
            <a:ext cx="8772695" cy="4795891"/>
            <a:chOff x="171400" y="128600"/>
            <a:chExt cx="8772695" cy="4795891"/>
          </a:xfrm>
        </p:grpSpPr>
        <p:grpSp>
          <p:nvGrpSpPr>
            <p:cNvPr id="628" name="Google Shape;628;p19"/>
            <p:cNvGrpSpPr/>
            <p:nvPr/>
          </p:nvGrpSpPr>
          <p:grpSpPr>
            <a:xfrm>
              <a:off x="171400" y="128600"/>
              <a:ext cx="8772695" cy="4795891"/>
              <a:chOff x="171400" y="428619"/>
              <a:chExt cx="8772695" cy="4758300"/>
            </a:xfrm>
          </p:grpSpPr>
          <p:sp>
            <p:nvSpPr>
              <p:cNvPr id="629" name="Google Shape;629;p19"/>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9"/>
              <p:cNvGrpSpPr/>
              <p:nvPr/>
            </p:nvGrpSpPr>
            <p:grpSpPr>
              <a:xfrm>
                <a:off x="171400" y="428636"/>
                <a:ext cx="8772695" cy="490301"/>
                <a:chOff x="-215495" y="238126"/>
                <a:chExt cx="9543837" cy="533400"/>
              </a:xfrm>
            </p:grpSpPr>
            <p:sp>
              <p:nvSpPr>
                <p:cNvPr id="631" name="Google Shape;631;p19"/>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19"/>
                <p:cNvGrpSpPr/>
                <p:nvPr/>
              </p:nvGrpSpPr>
              <p:grpSpPr>
                <a:xfrm>
                  <a:off x="8425674" y="386584"/>
                  <a:ext cx="655694" cy="176896"/>
                  <a:chOff x="13400537" y="1039026"/>
                  <a:chExt cx="495013" cy="133547"/>
                </a:xfrm>
              </p:grpSpPr>
              <p:sp>
                <p:nvSpPr>
                  <p:cNvPr id="634" name="Google Shape;634;p19"/>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40" name="Google Shape;640;p19"/>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19"/>
          <p:cNvGrpSpPr/>
          <p:nvPr/>
        </p:nvGrpSpPr>
        <p:grpSpPr>
          <a:xfrm>
            <a:off x="7721927" y="1043960"/>
            <a:ext cx="1000421" cy="1003769"/>
            <a:chOff x="2879000" y="653125"/>
            <a:chExt cx="340650" cy="434325"/>
          </a:xfrm>
        </p:grpSpPr>
        <p:sp>
          <p:nvSpPr>
            <p:cNvPr id="642" name="Google Shape;642;p19"/>
            <p:cNvSpPr/>
            <p:nvPr/>
          </p:nvSpPr>
          <p:spPr>
            <a:xfrm>
              <a:off x="2883738" y="659125"/>
              <a:ext cx="333300" cy="423900"/>
            </a:xfrm>
            <a:prstGeom prst="roundRect">
              <a:avLst>
                <a:gd name="adj" fmla="val 70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2879000" y="653125"/>
              <a:ext cx="340650" cy="434325"/>
            </a:xfrm>
            <a:custGeom>
              <a:avLst/>
              <a:gdLst/>
              <a:ahLst/>
              <a:cxnLst/>
              <a:rect l="l" t="t" r="r" b="b"/>
              <a:pathLst>
                <a:path w="13626" h="17373" extrusionOk="0">
                  <a:moveTo>
                    <a:pt x="1101" y="295"/>
                  </a:moveTo>
                  <a:lnTo>
                    <a:pt x="1101" y="296"/>
                  </a:lnTo>
                  <a:lnTo>
                    <a:pt x="12527" y="296"/>
                  </a:lnTo>
                  <a:cubicBezTo>
                    <a:pt x="12969" y="296"/>
                    <a:pt x="13329" y="657"/>
                    <a:pt x="13329" y="1100"/>
                  </a:cubicBezTo>
                  <a:lnTo>
                    <a:pt x="13329" y="16273"/>
                  </a:lnTo>
                  <a:cubicBezTo>
                    <a:pt x="13329" y="16716"/>
                    <a:pt x="12969" y="17077"/>
                    <a:pt x="12527" y="17077"/>
                  </a:cubicBezTo>
                  <a:lnTo>
                    <a:pt x="1101" y="17077"/>
                  </a:lnTo>
                  <a:cubicBezTo>
                    <a:pt x="657" y="17077"/>
                    <a:pt x="297" y="16716"/>
                    <a:pt x="297" y="16273"/>
                  </a:cubicBezTo>
                  <a:lnTo>
                    <a:pt x="297" y="1099"/>
                  </a:lnTo>
                  <a:cubicBezTo>
                    <a:pt x="297" y="655"/>
                    <a:pt x="657" y="295"/>
                    <a:pt x="1101" y="295"/>
                  </a:cubicBezTo>
                  <a:close/>
                  <a:moveTo>
                    <a:pt x="1101" y="1"/>
                  </a:moveTo>
                  <a:cubicBezTo>
                    <a:pt x="494" y="1"/>
                    <a:pt x="1" y="494"/>
                    <a:pt x="1" y="1100"/>
                  </a:cubicBezTo>
                  <a:lnTo>
                    <a:pt x="1" y="16273"/>
                  </a:lnTo>
                  <a:cubicBezTo>
                    <a:pt x="1" y="16880"/>
                    <a:pt x="494" y="17372"/>
                    <a:pt x="1101" y="17372"/>
                  </a:cubicBezTo>
                  <a:lnTo>
                    <a:pt x="12527" y="17372"/>
                  </a:lnTo>
                  <a:cubicBezTo>
                    <a:pt x="13133" y="17372"/>
                    <a:pt x="13626" y="16880"/>
                    <a:pt x="13626" y="16275"/>
                  </a:cubicBezTo>
                  <a:lnTo>
                    <a:pt x="13626" y="1100"/>
                  </a:lnTo>
                  <a:cubicBezTo>
                    <a:pt x="13626" y="494"/>
                    <a:pt x="13133" y="1"/>
                    <a:pt x="1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2926475" y="659850"/>
              <a:ext cx="246925" cy="71175"/>
            </a:xfrm>
            <a:custGeom>
              <a:avLst/>
              <a:gdLst/>
              <a:ahLst/>
              <a:cxnLst/>
              <a:rect l="l" t="t" r="r" b="b"/>
              <a:pathLst>
                <a:path w="9877" h="2847" extrusionOk="0">
                  <a:moveTo>
                    <a:pt x="1" y="1"/>
                  </a:moveTo>
                  <a:lnTo>
                    <a:pt x="1" y="2847"/>
                  </a:lnTo>
                  <a:lnTo>
                    <a:pt x="9876" y="2847"/>
                  </a:lnTo>
                  <a:lnTo>
                    <a:pt x="9876" y="1"/>
                  </a:ln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2886425" y="660550"/>
              <a:ext cx="52250" cy="419475"/>
            </a:xfrm>
            <a:custGeom>
              <a:avLst/>
              <a:gdLst/>
              <a:ahLst/>
              <a:cxnLst/>
              <a:rect l="l" t="t" r="r" b="b"/>
              <a:pathLst>
                <a:path w="2090" h="16779" extrusionOk="0">
                  <a:moveTo>
                    <a:pt x="795" y="0"/>
                  </a:moveTo>
                  <a:cubicBezTo>
                    <a:pt x="357" y="0"/>
                    <a:pt x="0" y="357"/>
                    <a:pt x="0" y="795"/>
                  </a:cubicBezTo>
                  <a:lnTo>
                    <a:pt x="0" y="15977"/>
                  </a:lnTo>
                  <a:cubicBezTo>
                    <a:pt x="0" y="16419"/>
                    <a:pt x="359" y="16779"/>
                    <a:pt x="801" y="16779"/>
                  </a:cubicBezTo>
                  <a:lnTo>
                    <a:pt x="1941" y="16779"/>
                  </a:lnTo>
                  <a:cubicBezTo>
                    <a:pt x="2022" y="16779"/>
                    <a:pt x="2090" y="16712"/>
                    <a:pt x="2089" y="16629"/>
                  </a:cubicBezTo>
                  <a:cubicBezTo>
                    <a:pt x="2089" y="16548"/>
                    <a:pt x="2022" y="16482"/>
                    <a:pt x="1941" y="16482"/>
                  </a:cubicBezTo>
                  <a:lnTo>
                    <a:pt x="801" y="16482"/>
                  </a:lnTo>
                  <a:cubicBezTo>
                    <a:pt x="522" y="16482"/>
                    <a:pt x="295" y="16255"/>
                    <a:pt x="295" y="15976"/>
                  </a:cubicBezTo>
                  <a:lnTo>
                    <a:pt x="295" y="795"/>
                  </a:lnTo>
                  <a:cubicBezTo>
                    <a:pt x="295" y="519"/>
                    <a:pt x="520" y="295"/>
                    <a:pt x="795" y="295"/>
                  </a:cubicBezTo>
                  <a:lnTo>
                    <a:pt x="1044" y="295"/>
                  </a:lnTo>
                  <a:cubicBezTo>
                    <a:pt x="1126" y="295"/>
                    <a:pt x="1191" y="230"/>
                    <a:pt x="1191" y="148"/>
                  </a:cubicBezTo>
                  <a:cubicBezTo>
                    <a:pt x="1191" y="67"/>
                    <a:pt x="1126"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2917625" y="675900"/>
              <a:ext cx="264650" cy="64025"/>
            </a:xfrm>
            <a:custGeom>
              <a:avLst/>
              <a:gdLst/>
              <a:ahLst/>
              <a:cxnLst/>
              <a:rect l="l" t="t" r="r" b="b"/>
              <a:pathLst>
                <a:path w="10586" h="2561" extrusionOk="0">
                  <a:moveTo>
                    <a:pt x="104" y="1"/>
                  </a:moveTo>
                  <a:cubicBezTo>
                    <a:pt x="46" y="1"/>
                    <a:pt x="0" y="48"/>
                    <a:pt x="0" y="105"/>
                  </a:cubicBezTo>
                  <a:lnTo>
                    <a:pt x="0" y="2456"/>
                  </a:lnTo>
                  <a:cubicBezTo>
                    <a:pt x="0" y="2514"/>
                    <a:pt x="47" y="2560"/>
                    <a:pt x="104" y="2560"/>
                  </a:cubicBezTo>
                  <a:lnTo>
                    <a:pt x="10482" y="2560"/>
                  </a:lnTo>
                  <a:cubicBezTo>
                    <a:pt x="10540" y="2560"/>
                    <a:pt x="10585" y="2514"/>
                    <a:pt x="10586" y="2456"/>
                  </a:cubicBezTo>
                  <a:lnTo>
                    <a:pt x="10586" y="105"/>
                  </a:lnTo>
                  <a:cubicBezTo>
                    <a:pt x="10586" y="47"/>
                    <a:pt x="10540" y="1"/>
                    <a:pt x="10483" y="1"/>
                  </a:cubicBezTo>
                  <a:cubicBezTo>
                    <a:pt x="10425" y="1"/>
                    <a:pt x="10379" y="48"/>
                    <a:pt x="10379" y="105"/>
                  </a:cubicBezTo>
                  <a:lnTo>
                    <a:pt x="10379" y="2353"/>
                  </a:lnTo>
                  <a:lnTo>
                    <a:pt x="207" y="2353"/>
                  </a:lnTo>
                  <a:lnTo>
                    <a:pt x="207" y="105"/>
                  </a:lnTo>
                  <a:cubicBezTo>
                    <a:pt x="207"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2882750" y="727325"/>
              <a:ext cx="333225" cy="7400"/>
            </a:xfrm>
            <a:custGeom>
              <a:avLst/>
              <a:gdLst/>
              <a:ahLst/>
              <a:cxnLst/>
              <a:rect l="l" t="t" r="r" b="b"/>
              <a:pathLst>
                <a:path w="13329" h="296" extrusionOk="0">
                  <a:moveTo>
                    <a:pt x="0" y="0"/>
                  </a:moveTo>
                  <a:lnTo>
                    <a:pt x="0"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3169700"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2922825"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19"/>
          <p:cNvGrpSpPr/>
          <p:nvPr/>
        </p:nvGrpSpPr>
        <p:grpSpPr>
          <a:xfrm>
            <a:off x="7719486" y="2209961"/>
            <a:ext cx="1005355" cy="1005636"/>
            <a:chOff x="2494400" y="653125"/>
            <a:chExt cx="340625" cy="434325"/>
          </a:xfrm>
        </p:grpSpPr>
        <p:sp>
          <p:nvSpPr>
            <p:cNvPr id="651" name="Google Shape;651;p19"/>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9"/>
          <p:cNvSpPr txBox="1">
            <a:spLocks noGrp="1"/>
          </p:cNvSpPr>
          <p:nvPr>
            <p:ph type="title"/>
          </p:nvPr>
        </p:nvSpPr>
        <p:spPr>
          <a:xfrm>
            <a:off x="720000" y="74017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60" name="Google Shape;660;p19"/>
          <p:cNvSpPr/>
          <p:nvPr/>
        </p:nvSpPr>
        <p:spPr>
          <a:xfrm>
            <a:off x="2354475" y="4474838"/>
            <a:ext cx="217898" cy="257323"/>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6864325" y="4513137"/>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870"/>
        <p:cNvGrpSpPr/>
        <p:nvPr/>
      </p:nvGrpSpPr>
      <p:grpSpPr>
        <a:xfrm>
          <a:off x="0" y="0"/>
          <a:ext cx="0" cy="0"/>
          <a:chOff x="0" y="0"/>
          <a:chExt cx="0" cy="0"/>
        </a:xfrm>
      </p:grpSpPr>
      <p:grpSp>
        <p:nvGrpSpPr>
          <p:cNvPr id="871" name="Google Shape;871;p28"/>
          <p:cNvGrpSpPr/>
          <p:nvPr/>
        </p:nvGrpSpPr>
        <p:grpSpPr>
          <a:xfrm>
            <a:off x="-57207" y="623919"/>
            <a:ext cx="8534077" cy="4665442"/>
            <a:chOff x="171400" y="128600"/>
            <a:chExt cx="8772695" cy="4795891"/>
          </a:xfrm>
        </p:grpSpPr>
        <p:grpSp>
          <p:nvGrpSpPr>
            <p:cNvPr id="872" name="Google Shape;872;p28"/>
            <p:cNvGrpSpPr/>
            <p:nvPr/>
          </p:nvGrpSpPr>
          <p:grpSpPr>
            <a:xfrm>
              <a:off x="171400" y="128600"/>
              <a:ext cx="8772695" cy="4795891"/>
              <a:chOff x="171400" y="428619"/>
              <a:chExt cx="8772695" cy="4758300"/>
            </a:xfrm>
          </p:grpSpPr>
          <p:sp>
            <p:nvSpPr>
              <p:cNvPr id="873" name="Google Shape;873;p28"/>
              <p:cNvSpPr/>
              <p:nvPr/>
            </p:nvSpPr>
            <p:spPr>
              <a:xfrm>
                <a:off x="171450" y="428619"/>
                <a:ext cx="8772300" cy="4758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28"/>
              <p:cNvGrpSpPr/>
              <p:nvPr/>
            </p:nvGrpSpPr>
            <p:grpSpPr>
              <a:xfrm>
                <a:off x="171400" y="428636"/>
                <a:ext cx="8772695" cy="490301"/>
                <a:chOff x="-215495" y="238126"/>
                <a:chExt cx="9543837" cy="533400"/>
              </a:xfrm>
            </p:grpSpPr>
            <p:sp>
              <p:nvSpPr>
                <p:cNvPr id="875" name="Google Shape;875;p28"/>
                <p:cNvSpPr/>
                <p:nvPr/>
              </p:nvSpPr>
              <p:spPr>
                <a:xfrm>
                  <a:off x="-215259" y="238126"/>
                  <a:ext cx="9543600" cy="533400"/>
                </a:xfrm>
                <a:prstGeom prst="round2SameRect">
                  <a:avLst>
                    <a:gd name="adj1" fmla="val 50000"/>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28"/>
                <p:cNvGrpSpPr/>
                <p:nvPr/>
              </p:nvGrpSpPr>
              <p:grpSpPr>
                <a:xfrm>
                  <a:off x="8425674" y="386584"/>
                  <a:ext cx="655694" cy="176896"/>
                  <a:chOff x="13400537" y="1039026"/>
                  <a:chExt cx="495013" cy="133547"/>
                </a:xfrm>
              </p:grpSpPr>
              <p:sp>
                <p:nvSpPr>
                  <p:cNvPr id="878" name="Google Shape;878;p2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28"/>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28"/>
          <p:cNvGrpSpPr/>
          <p:nvPr/>
        </p:nvGrpSpPr>
        <p:grpSpPr>
          <a:xfrm>
            <a:off x="122408" y="1426587"/>
            <a:ext cx="1060298" cy="1060535"/>
            <a:chOff x="2494400" y="653125"/>
            <a:chExt cx="340625" cy="434325"/>
          </a:xfrm>
        </p:grpSpPr>
        <p:sp>
          <p:nvSpPr>
            <p:cNvPr id="886" name="Google Shape;886;p28"/>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28"/>
          <p:cNvGrpSpPr/>
          <p:nvPr/>
        </p:nvGrpSpPr>
        <p:grpSpPr>
          <a:xfrm>
            <a:off x="122315" y="2656945"/>
            <a:ext cx="1055095" cy="1058580"/>
            <a:chOff x="2879000" y="653125"/>
            <a:chExt cx="340650" cy="434325"/>
          </a:xfrm>
        </p:grpSpPr>
        <p:sp>
          <p:nvSpPr>
            <p:cNvPr id="895" name="Google Shape;895;p28"/>
            <p:cNvSpPr/>
            <p:nvPr/>
          </p:nvSpPr>
          <p:spPr>
            <a:xfrm>
              <a:off x="2883738" y="659125"/>
              <a:ext cx="333300" cy="423900"/>
            </a:xfrm>
            <a:prstGeom prst="roundRect">
              <a:avLst>
                <a:gd name="adj" fmla="val 70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2879000" y="653125"/>
              <a:ext cx="340650" cy="434325"/>
            </a:xfrm>
            <a:custGeom>
              <a:avLst/>
              <a:gdLst/>
              <a:ahLst/>
              <a:cxnLst/>
              <a:rect l="l" t="t" r="r" b="b"/>
              <a:pathLst>
                <a:path w="13626" h="17373" extrusionOk="0">
                  <a:moveTo>
                    <a:pt x="1101" y="295"/>
                  </a:moveTo>
                  <a:lnTo>
                    <a:pt x="1101" y="296"/>
                  </a:lnTo>
                  <a:lnTo>
                    <a:pt x="12527" y="296"/>
                  </a:lnTo>
                  <a:cubicBezTo>
                    <a:pt x="12969" y="296"/>
                    <a:pt x="13329" y="657"/>
                    <a:pt x="13329" y="1100"/>
                  </a:cubicBezTo>
                  <a:lnTo>
                    <a:pt x="13329" y="16273"/>
                  </a:lnTo>
                  <a:cubicBezTo>
                    <a:pt x="13329" y="16716"/>
                    <a:pt x="12969" y="17077"/>
                    <a:pt x="12527" y="17077"/>
                  </a:cubicBezTo>
                  <a:lnTo>
                    <a:pt x="1101" y="17077"/>
                  </a:lnTo>
                  <a:cubicBezTo>
                    <a:pt x="657" y="17077"/>
                    <a:pt x="297" y="16716"/>
                    <a:pt x="297" y="16273"/>
                  </a:cubicBezTo>
                  <a:lnTo>
                    <a:pt x="297" y="1099"/>
                  </a:lnTo>
                  <a:cubicBezTo>
                    <a:pt x="297" y="655"/>
                    <a:pt x="657" y="295"/>
                    <a:pt x="1101" y="295"/>
                  </a:cubicBezTo>
                  <a:close/>
                  <a:moveTo>
                    <a:pt x="1101" y="1"/>
                  </a:moveTo>
                  <a:cubicBezTo>
                    <a:pt x="494" y="1"/>
                    <a:pt x="1" y="494"/>
                    <a:pt x="1" y="1100"/>
                  </a:cubicBezTo>
                  <a:lnTo>
                    <a:pt x="1" y="16273"/>
                  </a:lnTo>
                  <a:cubicBezTo>
                    <a:pt x="1" y="16880"/>
                    <a:pt x="494" y="17372"/>
                    <a:pt x="1101" y="17372"/>
                  </a:cubicBezTo>
                  <a:lnTo>
                    <a:pt x="12527" y="17372"/>
                  </a:lnTo>
                  <a:cubicBezTo>
                    <a:pt x="13133" y="17372"/>
                    <a:pt x="13626" y="16880"/>
                    <a:pt x="13626" y="16275"/>
                  </a:cubicBezTo>
                  <a:lnTo>
                    <a:pt x="13626" y="1100"/>
                  </a:lnTo>
                  <a:cubicBezTo>
                    <a:pt x="13626" y="494"/>
                    <a:pt x="13133" y="1"/>
                    <a:pt x="1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2926475" y="659850"/>
              <a:ext cx="246925" cy="71175"/>
            </a:xfrm>
            <a:custGeom>
              <a:avLst/>
              <a:gdLst/>
              <a:ahLst/>
              <a:cxnLst/>
              <a:rect l="l" t="t" r="r" b="b"/>
              <a:pathLst>
                <a:path w="9877" h="2847" extrusionOk="0">
                  <a:moveTo>
                    <a:pt x="1" y="1"/>
                  </a:moveTo>
                  <a:lnTo>
                    <a:pt x="1" y="2847"/>
                  </a:lnTo>
                  <a:lnTo>
                    <a:pt x="9876" y="2847"/>
                  </a:lnTo>
                  <a:lnTo>
                    <a:pt x="9876" y="1"/>
                  </a:ln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2886425" y="660550"/>
              <a:ext cx="52250" cy="419475"/>
            </a:xfrm>
            <a:custGeom>
              <a:avLst/>
              <a:gdLst/>
              <a:ahLst/>
              <a:cxnLst/>
              <a:rect l="l" t="t" r="r" b="b"/>
              <a:pathLst>
                <a:path w="2090" h="16779" extrusionOk="0">
                  <a:moveTo>
                    <a:pt x="795" y="0"/>
                  </a:moveTo>
                  <a:cubicBezTo>
                    <a:pt x="357" y="0"/>
                    <a:pt x="0" y="357"/>
                    <a:pt x="0" y="795"/>
                  </a:cubicBezTo>
                  <a:lnTo>
                    <a:pt x="0" y="15977"/>
                  </a:lnTo>
                  <a:cubicBezTo>
                    <a:pt x="0" y="16419"/>
                    <a:pt x="359" y="16779"/>
                    <a:pt x="801" y="16779"/>
                  </a:cubicBezTo>
                  <a:lnTo>
                    <a:pt x="1941" y="16779"/>
                  </a:lnTo>
                  <a:cubicBezTo>
                    <a:pt x="2022" y="16779"/>
                    <a:pt x="2090" y="16712"/>
                    <a:pt x="2089" y="16629"/>
                  </a:cubicBezTo>
                  <a:cubicBezTo>
                    <a:pt x="2089" y="16548"/>
                    <a:pt x="2022" y="16482"/>
                    <a:pt x="1941" y="16482"/>
                  </a:cubicBezTo>
                  <a:lnTo>
                    <a:pt x="801" y="16482"/>
                  </a:lnTo>
                  <a:cubicBezTo>
                    <a:pt x="522" y="16482"/>
                    <a:pt x="295" y="16255"/>
                    <a:pt x="295" y="15976"/>
                  </a:cubicBezTo>
                  <a:lnTo>
                    <a:pt x="295" y="795"/>
                  </a:lnTo>
                  <a:cubicBezTo>
                    <a:pt x="295" y="519"/>
                    <a:pt x="520" y="295"/>
                    <a:pt x="795" y="295"/>
                  </a:cubicBezTo>
                  <a:lnTo>
                    <a:pt x="1044" y="295"/>
                  </a:lnTo>
                  <a:cubicBezTo>
                    <a:pt x="1126" y="295"/>
                    <a:pt x="1191" y="230"/>
                    <a:pt x="1191" y="148"/>
                  </a:cubicBezTo>
                  <a:cubicBezTo>
                    <a:pt x="1191" y="67"/>
                    <a:pt x="1126"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2917625" y="675900"/>
              <a:ext cx="264650" cy="64025"/>
            </a:xfrm>
            <a:custGeom>
              <a:avLst/>
              <a:gdLst/>
              <a:ahLst/>
              <a:cxnLst/>
              <a:rect l="l" t="t" r="r" b="b"/>
              <a:pathLst>
                <a:path w="10586" h="2561" extrusionOk="0">
                  <a:moveTo>
                    <a:pt x="104" y="1"/>
                  </a:moveTo>
                  <a:cubicBezTo>
                    <a:pt x="46" y="1"/>
                    <a:pt x="0" y="48"/>
                    <a:pt x="0" y="105"/>
                  </a:cubicBezTo>
                  <a:lnTo>
                    <a:pt x="0" y="2456"/>
                  </a:lnTo>
                  <a:cubicBezTo>
                    <a:pt x="0" y="2514"/>
                    <a:pt x="47" y="2560"/>
                    <a:pt x="104" y="2560"/>
                  </a:cubicBezTo>
                  <a:lnTo>
                    <a:pt x="10482" y="2560"/>
                  </a:lnTo>
                  <a:cubicBezTo>
                    <a:pt x="10540" y="2560"/>
                    <a:pt x="10585" y="2514"/>
                    <a:pt x="10586" y="2456"/>
                  </a:cubicBezTo>
                  <a:lnTo>
                    <a:pt x="10586" y="105"/>
                  </a:lnTo>
                  <a:cubicBezTo>
                    <a:pt x="10586" y="47"/>
                    <a:pt x="10540" y="1"/>
                    <a:pt x="10483" y="1"/>
                  </a:cubicBezTo>
                  <a:cubicBezTo>
                    <a:pt x="10425" y="1"/>
                    <a:pt x="10379" y="48"/>
                    <a:pt x="10379" y="105"/>
                  </a:cubicBezTo>
                  <a:lnTo>
                    <a:pt x="10379" y="2353"/>
                  </a:lnTo>
                  <a:lnTo>
                    <a:pt x="207" y="2353"/>
                  </a:lnTo>
                  <a:lnTo>
                    <a:pt x="207" y="105"/>
                  </a:lnTo>
                  <a:cubicBezTo>
                    <a:pt x="207"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2882750" y="727325"/>
              <a:ext cx="333225" cy="7400"/>
            </a:xfrm>
            <a:custGeom>
              <a:avLst/>
              <a:gdLst/>
              <a:ahLst/>
              <a:cxnLst/>
              <a:rect l="l" t="t" r="r" b="b"/>
              <a:pathLst>
                <a:path w="13329" h="296" extrusionOk="0">
                  <a:moveTo>
                    <a:pt x="0" y="0"/>
                  </a:moveTo>
                  <a:lnTo>
                    <a:pt x="0"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3169700"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2922825"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28"/>
          <p:cNvGrpSpPr/>
          <p:nvPr/>
        </p:nvGrpSpPr>
        <p:grpSpPr>
          <a:xfrm>
            <a:off x="122401" y="3885235"/>
            <a:ext cx="1060340" cy="1058580"/>
            <a:chOff x="3265747" y="653121"/>
            <a:chExt cx="355783" cy="434325"/>
          </a:xfrm>
        </p:grpSpPr>
        <p:sp>
          <p:nvSpPr>
            <p:cNvPr id="904" name="Google Shape;904;p28"/>
            <p:cNvSpPr/>
            <p:nvPr/>
          </p:nvSpPr>
          <p:spPr>
            <a:xfrm>
              <a:off x="3272788" y="657350"/>
              <a:ext cx="333300" cy="423900"/>
            </a:xfrm>
            <a:prstGeom prst="roundRect">
              <a:avLst>
                <a:gd name="adj" fmla="val 70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3265747" y="653121"/>
              <a:ext cx="355783"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CF7CC7">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8"/>
          <p:cNvGrpSpPr/>
          <p:nvPr/>
        </p:nvGrpSpPr>
        <p:grpSpPr>
          <a:xfrm>
            <a:off x="720000" y="121775"/>
            <a:ext cx="8150515" cy="4512401"/>
            <a:chOff x="627130" y="128603"/>
            <a:chExt cx="8316852" cy="4604490"/>
          </a:xfrm>
        </p:grpSpPr>
        <p:grpSp>
          <p:nvGrpSpPr>
            <p:cNvPr id="913" name="Google Shape;913;p28"/>
            <p:cNvGrpSpPr/>
            <p:nvPr/>
          </p:nvGrpSpPr>
          <p:grpSpPr>
            <a:xfrm>
              <a:off x="627130" y="128603"/>
              <a:ext cx="8316852" cy="4604490"/>
              <a:chOff x="627130" y="428622"/>
              <a:chExt cx="8316852" cy="4568400"/>
            </a:xfrm>
          </p:grpSpPr>
          <p:sp>
            <p:nvSpPr>
              <p:cNvPr id="914" name="Google Shape;914;p28"/>
              <p:cNvSpPr/>
              <p:nvPr/>
            </p:nvSpPr>
            <p:spPr>
              <a:xfrm>
                <a:off x="627182" y="428622"/>
                <a:ext cx="8316600" cy="45684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28"/>
              <p:cNvGrpSpPr/>
              <p:nvPr/>
            </p:nvGrpSpPr>
            <p:grpSpPr>
              <a:xfrm>
                <a:off x="627130" y="428636"/>
                <a:ext cx="8316852" cy="490301"/>
                <a:chOff x="280295" y="238126"/>
                <a:chExt cx="9047924" cy="533400"/>
              </a:xfrm>
            </p:grpSpPr>
            <p:sp>
              <p:nvSpPr>
                <p:cNvPr id="916" name="Google Shape;916;p28"/>
                <p:cNvSpPr/>
                <p:nvPr/>
              </p:nvSpPr>
              <p:spPr>
                <a:xfrm>
                  <a:off x="280520" y="238126"/>
                  <a:ext cx="9047700" cy="533400"/>
                </a:xfrm>
                <a:prstGeom prst="round2SameRect">
                  <a:avLst>
                    <a:gd name="adj1" fmla="val 36252"/>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280295" y="685650"/>
                  <a:ext cx="9047620"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28"/>
                <p:cNvGrpSpPr/>
                <p:nvPr/>
              </p:nvGrpSpPr>
              <p:grpSpPr>
                <a:xfrm>
                  <a:off x="8425674" y="386584"/>
                  <a:ext cx="655694" cy="176896"/>
                  <a:chOff x="13400537" y="1039026"/>
                  <a:chExt cx="495013" cy="133547"/>
                </a:xfrm>
              </p:grpSpPr>
              <p:sp>
                <p:nvSpPr>
                  <p:cNvPr id="919" name="Google Shape;919;p2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25" name="Google Shape;925;p28"/>
            <p:cNvSpPr/>
            <p:nvPr/>
          </p:nvSpPr>
          <p:spPr>
            <a:xfrm>
              <a:off x="72757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6" name="Google Shape;926;p28"/>
          <p:cNvSpPr txBox="1">
            <a:spLocks noGrp="1"/>
          </p:cNvSpPr>
          <p:nvPr>
            <p:ph type="subTitle" idx="1"/>
          </p:nvPr>
        </p:nvSpPr>
        <p:spPr>
          <a:xfrm rot="193">
            <a:off x="2118625" y="3193425"/>
            <a:ext cx="5353200" cy="691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7" name="Google Shape;927;p28"/>
          <p:cNvSpPr txBox="1">
            <a:spLocks noGrp="1"/>
          </p:cNvSpPr>
          <p:nvPr>
            <p:ph type="title"/>
          </p:nvPr>
        </p:nvSpPr>
        <p:spPr>
          <a:xfrm>
            <a:off x="1575800" y="974625"/>
            <a:ext cx="6438900" cy="228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B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74017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5"/>
              </a:buClr>
              <a:buSzPts val="3100"/>
              <a:buFont typeface="Baloo 2"/>
              <a:buNone/>
              <a:defRPr sz="3100" b="1">
                <a:solidFill>
                  <a:schemeClr val="accent5"/>
                </a:solidFill>
                <a:latin typeface="Baloo 2"/>
                <a:ea typeface="Baloo 2"/>
                <a:cs typeface="Baloo 2"/>
                <a:sym typeface="Baloo 2"/>
              </a:defRPr>
            </a:lvl1pPr>
            <a:lvl2pPr lvl="1"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304475"/>
            <a:ext cx="7704000" cy="3298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eZee"/>
              <a:buChar char="●"/>
              <a:defRPr>
                <a:solidFill>
                  <a:schemeClr val="dk1"/>
                </a:solidFill>
                <a:latin typeface="ABeeZee"/>
                <a:ea typeface="ABeeZee"/>
                <a:cs typeface="ABeeZee"/>
                <a:sym typeface="ABeeZee"/>
              </a:defRPr>
            </a:lvl1pPr>
            <a:lvl2pPr marL="914400" lvl="1"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2pPr>
            <a:lvl3pPr marL="1371600" lvl="2"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3pPr>
            <a:lvl4pPr marL="1828800" lvl="3"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4pPr>
            <a:lvl5pPr marL="2286000" lvl="4"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5pPr>
            <a:lvl6pPr marL="2743200" lvl="5"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6pPr>
            <a:lvl7pPr marL="3200400" lvl="6"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7pPr>
            <a:lvl8pPr marL="3657600" lvl="7" indent="-317500">
              <a:lnSpc>
                <a:spcPct val="100000"/>
              </a:lnSpc>
              <a:spcBef>
                <a:spcPts val="1600"/>
              </a:spcBef>
              <a:spcAft>
                <a:spcPts val="0"/>
              </a:spcAft>
              <a:buClr>
                <a:schemeClr val="dk1"/>
              </a:buClr>
              <a:buSzPts val="1400"/>
              <a:buFont typeface="ABeeZee"/>
              <a:buChar char="○"/>
              <a:defRPr>
                <a:solidFill>
                  <a:schemeClr val="dk1"/>
                </a:solidFill>
                <a:latin typeface="ABeeZee"/>
                <a:ea typeface="ABeeZee"/>
                <a:cs typeface="ABeeZee"/>
                <a:sym typeface="ABeeZee"/>
              </a:defRPr>
            </a:lvl8pPr>
            <a:lvl9pPr marL="4114800" lvl="8" indent="-317500">
              <a:lnSpc>
                <a:spcPct val="100000"/>
              </a:lnSpc>
              <a:spcBef>
                <a:spcPts val="1600"/>
              </a:spcBef>
              <a:spcAft>
                <a:spcPts val="1600"/>
              </a:spcAft>
              <a:buClr>
                <a:schemeClr val="dk1"/>
              </a:buClr>
              <a:buSzPts val="1400"/>
              <a:buFont typeface="ABeeZee"/>
              <a:buChar char="■"/>
              <a:defRPr>
                <a:solidFill>
                  <a:schemeClr val="dk1"/>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59" r:id="rId5"/>
    <p:sldLayoutId id="2147483660" r:id="rId6"/>
    <p:sldLayoutId id="2147483663" r:id="rId7"/>
    <p:sldLayoutId id="2147483665" r:id="rId8"/>
    <p:sldLayoutId id="2147483674" r:id="rId9"/>
    <p:sldLayoutId id="2147483675" r:id="rId10"/>
    <p:sldLayoutId id="2147483676" r:id="rId11"/>
    <p:sldLayoutId id="2147483677" r:id="rId12"/>
    <p:sldLayoutId id="2147483681"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apps.who.int/medicinedocs/pdf/s2218e/s2218e.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9BC">
            <a:alpha val="30360"/>
          </a:srgbClr>
        </a:solidFill>
        <a:effectLst/>
      </p:bgPr>
    </p:bg>
    <p:spTree>
      <p:nvGrpSpPr>
        <p:cNvPr id="1" name="Shape 1457"/>
        <p:cNvGrpSpPr/>
        <p:nvPr/>
      </p:nvGrpSpPr>
      <p:grpSpPr>
        <a:xfrm>
          <a:off x="0" y="0"/>
          <a:ext cx="0" cy="0"/>
          <a:chOff x="0" y="0"/>
          <a:chExt cx="0" cy="0"/>
        </a:xfrm>
      </p:grpSpPr>
      <p:sp>
        <p:nvSpPr>
          <p:cNvPr id="1458" name="Google Shape;1458;p44"/>
          <p:cNvSpPr txBox="1">
            <a:spLocks noGrp="1"/>
          </p:cNvSpPr>
          <p:nvPr>
            <p:ph type="subTitle" idx="1"/>
          </p:nvPr>
        </p:nvSpPr>
        <p:spPr>
          <a:xfrm rot="-546">
            <a:off x="2740889" y="3610728"/>
            <a:ext cx="37767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1800" b="1" dirty="0" smtClean="0"/>
              <a:t>Scientific Paper</a:t>
            </a:r>
            <a:endParaRPr lang="en-US" sz="1800" b="1" dirty="0" smtClean="0"/>
          </a:p>
          <a:p>
            <a:pPr marL="0" lvl="0" indent="0" algn="ctr" rtl="0">
              <a:spcBef>
                <a:spcPts val="0"/>
              </a:spcBef>
              <a:spcAft>
                <a:spcPts val="0"/>
              </a:spcAft>
              <a:buNone/>
            </a:pPr>
            <a:r>
              <a:rPr lang="id-ID" sz="1800" b="1" dirty="0" smtClean="0"/>
              <a:t>Health and Medical</a:t>
            </a:r>
            <a:endParaRPr sz="1800" b="1" dirty="0"/>
          </a:p>
        </p:txBody>
      </p:sp>
      <p:grpSp>
        <p:nvGrpSpPr>
          <p:cNvPr id="1459" name="Google Shape;1459;p44"/>
          <p:cNvGrpSpPr/>
          <p:nvPr/>
        </p:nvGrpSpPr>
        <p:grpSpPr>
          <a:xfrm rot="2576083">
            <a:off x="4958936" y="3867444"/>
            <a:ext cx="1188522" cy="1535887"/>
            <a:chOff x="5543700" y="1778175"/>
            <a:chExt cx="396425" cy="512275"/>
          </a:xfrm>
        </p:grpSpPr>
        <p:sp>
          <p:nvSpPr>
            <p:cNvPr id="1460" name="Google Shape;1460;p44"/>
            <p:cNvSpPr/>
            <p:nvPr/>
          </p:nvSpPr>
          <p:spPr>
            <a:xfrm>
              <a:off x="5757250" y="1784975"/>
              <a:ext cx="176150" cy="157550"/>
            </a:xfrm>
            <a:custGeom>
              <a:avLst/>
              <a:gdLst/>
              <a:ahLst/>
              <a:cxnLst/>
              <a:rect l="l" t="t" r="r" b="b"/>
              <a:pathLst>
                <a:path w="7046" h="6302" extrusionOk="0">
                  <a:moveTo>
                    <a:pt x="1929" y="0"/>
                  </a:moveTo>
                  <a:lnTo>
                    <a:pt x="0" y="3392"/>
                  </a:lnTo>
                  <a:lnTo>
                    <a:pt x="5117" y="6301"/>
                  </a:lnTo>
                  <a:lnTo>
                    <a:pt x="7046" y="2909"/>
                  </a:ln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4"/>
            <p:cNvSpPr/>
            <p:nvPr/>
          </p:nvSpPr>
          <p:spPr>
            <a:xfrm>
              <a:off x="5795500" y="1833000"/>
              <a:ext cx="43125" cy="34800"/>
            </a:xfrm>
            <a:custGeom>
              <a:avLst/>
              <a:gdLst/>
              <a:ahLst/>
              <a:cxnLst/>
              <a:rect l="l" t="t" r="r" b="b"/>
              <a:pathLst>
                <a:path w="1725" h="1392" extrusionOk="0">
                  <a:moveTo>
                    <a:pt x="347" y="0"/>
                  </a:moveTo>
                  <a:lnTo>
                    <a:pt x="1" y="608"/>
                  </a:lnTo>
                  <a:lnTo>
                    <a:pt x="1379" y="1391"/>
                  </a:lnTo>
                  <a:lnTo>
                    <a:pt x="1724" y="783"/>
                  </a:lnTo>
                  <a:lnTo>
                    <a:pt x="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4"/>
            <p:cNvSpPr/>
            <p:nvPr/>
          </p:nvSpPr>
          <p:spPr>
            <a:xfrm>
              <a:off x="5851825" y="1864775"/>
              <a:ext cx="43100" cy="34825"/>
            </a:xfrm>
            <a:custGeom>
              <a:avLst/>
              <a:gdLst/>
              <a:ahLst/>
              <a:cxnLst/>
              <a:rect l="l" t="t" r="r" b="b"/>
              <a:pathLst>
                <a:path w="1724" h="1393" extrusionOk="0">
                  <a:moveTo>
                    <a:pt x="346" y="0"/>
                  </a:moveTo>
                  <a:lnTo>
                    <a:pt x="0" y="609"/>
                  </a:lnTo>
                  <a:lnTo>
                    <a:pt x="1378" y="1392"/>
                  </a:lnTo>
                  <a:lnTo>
                    <a:pt x="1724" y="7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a:off x="5757025" y="1850925"/>
              <a:ext cx="138750" cy="91700"/>
            </a:xfrm>
            <a:custGeom>
              <a:avLst/>
              <a:gdLst/>
              <a:ahLst/>
              <a:cxnLst/>
              <a:rect l="l" t="t" r="r" b="b"/>
              <a:pathLst>
                <a:path w="5550" h="3668" extrusionOk="0">
                  <a:moveTo>
                    <a:pt x="432" y="1"/>
                  </a:moveTo>
                  <a:lnTo>
                    <a:pt x="1" y="758"/>
                  </a:lnTo>
                  <a:lnTo>
                    <a:pt x="5118" y="3667"/>
                  </a:lnTo>
                  <a:lnTo>
                    <a:pt x="5549" y="2910"/>
                  </a:lnTo>
                  <a:lnTo>
                    <a:pt x="432" y="1"/>
                  </a:lnTo>
                  <a:close/>
                </a:path>
              </a:pathLst>
            </a:custGeom>
            <a:solidFill>
              <a:srgbClr val="9EA2E0">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a:off x="5750150" y="1778175"/>
              <a:ext cx="189975" cy="171400"/>
            </a:xfrm>
            <a:custGeom>
              <a:avLst/>
              <a:gdLst/>
              <a:ahLst/>
              <a:cxnLst/>
              <a:rect l="l" t="t" r="r" b="b"/>
              <a:pathLst>
                <a:path w="7599" h="6856" extrusionOk="0">
                  <a:moveTo>
                    <a:pt x="2280" y="553"/>
                  </a:moveTo>
                  <a:lnTo>
                    <a:pt x="7045" y="3260"/>
                  </a:lnTo>
                  <a:lnTo>
                    <a:pt x="5316" y="6300"/>
                  </a:lnTo>
                  <a:lnTo>
                    <a:pt x="552" y="3592"/>
                  </a:lnTo>
                  <a:lnTo>
                    <a:pt x="2280" y="553"/>
                  </a:lnTo>
                  <a:close/>
                  <a:moveTo>
                    <a:pt x="2129" y="1"/>
                  </a:moveTo>
                  <a:lnTo>
                    <a:pt x="0" y="3746"/>
                  </a:lnTo>
                  <a:lnTo>
                    <a:pt x="5470" y="6855"/>
                  </a:lnTo>
                  <a:lnTo>
                    <a:pt x="7598" y="3110"/>
                  </a:lnTo>
                  <a:lnTo>
                    <a:pt x="21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4"/>
            <p:cNvSpPr/>
            <p:nvPr/>
          </p:nvSpPr>
          <p:spPr>
            <a:xfrm>
              <a:off x="5549250" y="1858025"/>
              <a:ext cx="355600" cy="427275"/>
            </a:xfrm>
            <a:custGeom>
              <a:avLst/>
              <a:gdLst/>
              <a:ahLst/>
              <a:cxnLst/>
              <a:rect l="l" t="t" r="r" b="b"/>
              <a:pathLst>
                <a:path w="14224" h="17091" extrusionOk="0">
                  <a:moveTo>
                    <a:pt x="7478" y="1"/>
                  </a:moveTo>
                  <a:lnTo>
                    <a:pt x="1060" y="11294"/>
                  </a:lnTo>
                  <a:cubicBezTo>
                    <a:pt x="0" y="13156"/>
                    <a:pt x="652" y="15524"/>
                    <a:pt x="2515" y="16583"/>
                  </a:cubicBezTo>
                  <a:cubicBezTo>
                    <a:pt x="3120" y="16927"/>
                    <a:pt x="3779" y="17091"/>
                    <a:pt x="4429" y="17091"/>
                  </a:cubicBezTo>
                  <a:cubicBezTo>
                    <a:pt x="5779" y="17091"/>
                    <a:pt x="7090" y="16385"/>
                    <a:pt x="7805" y="15128"/>
                  </a:cubicBezTo>
                  <a:lnTo>
                    <a:pt x="14223" y="3835"/>
                  </a:lnTo>
                  <a:lnTo>
                    <a:pt x="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4"/>
            <p:cNvSpPr/>
            <p:nvPr/>
          </p:nvSpPr>
          <p:spPr>
            <a:xfrm>
              <a:off x="5612600" y="1906250"/>
              <a:ext cx="292250" cy="379025"/>
            </a:xfrm>
            <a:custGeom>
              <a:avLst/>
              <a:gdLst/>
              <a:ahLst/>
              <a:cxnLst/>
              <a:rect l="l" t="t" r="r" b="b"/>
              <a:pathLst>
                <a:path w="11690" h="15161" extrusionOk="0">
                  <a:moveTo>
                    <a:pt x="8337" y="0"/>
                  </a:moveTo>
                  <a:lnTo>
                    <a:pt x="1" y="14664"/>
                  </a:lnTo>
                  <a:cubicBezTo>
                    <a:pt x="601" y="15001"/>
                    <a:pt x="1252" y="15161"/>
                    <a:pt x="1895" y="15161"/>
                  </a:cubicBezTo>
                  <a:cubicBezTo>
                    <a:pt x="3245" y="15161"/>
                    <a:pt x="4556" y="14455"/>
                    <a:pt x="5271" y="13199"/>
                  </a:cubicBezTo>
                  <a:lnTo>
                    <a:pt x="11689" y="1906"/>
                  </a:lnTo>
                  <a:lnTo>
                    <a:pt x="8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4"/>
            <p:cNvSpPr/>
            <p:nvPr/>
          </p:nvSpPr>
          <p:spPr>
            <a:xfrm>
              <a:off x="5604750" y="1945300"/>
              <a:ext cx="297100" cy="336300"/>
            </a:xfrm>
            <a:custGeom>
              <a:avLst/>
              <a:gdLst/>
              <a:ahLst/>
              <a:cxnLst/>
              <a:rect l="l" t="t" r="r" b="b"/>
              <a:pathLst>
                <a:path w="11884" h="13452" extrusionOk="0">
                  <a:moveTo>
                    <a:pt x="11531" y="1"/>
                  </a:moveTo>
                  <a:lnTo>
                    <a:pt x="5217" y="11107"/>
                  </a:lnTo>
                  <a:cubicBezTo>
                    <a:pt x="4675" y="12063"/>
                    <a:pt x="3898" y="12695"/>
                    <a:pt x="2972" y="12938"/>
                  </a:cubicBezTo>
                  <a:cubicBezTo>
                    <a:pt x="2698" y="13010"/>
                    <a:pt x="2416" y="13045"/>
                    <a:pt x="2133" y="13045"/>
                  </a:cubicBezTo>
                  <a:cubicBezTo>
                    <a:pt x="1481" y="13045"/>
                    <a:pt x="819" y="12857"/>
                    <a:pt x="210" y="12490"/>
                  </a:cubicBezTo>
                  <a:lnTo>
                    <a:pt x="0" y="12838"/>
                  </a:lnTo>
                  <a:cubicBezTo>
                    <a:pt x="34" y="12858"/>
                    <a:pt x="65" y="12876"/>
                    <a:pt x="98" y="12895"/>
                  </a:cubicBezTo>
                  <a:cubicBezTo>
                    <a:pt x="746" y="13263"/>
                    <a:pt x="1443" y="13452"/>
                    <a:pt x="2133" y="13452"/>
                  </a:cubicBezTo>
                  <a:cubicBezTo>
                    <a:pt x="2451" y="13452"/>
                    <a:pt x="2767" y="13412"/>
                    <a:pt x="3075" y="13330"/>
                  </a:cubicBezTo>
                  <a:cubicBezTo>
                    <a:pt x="4109" y="13059"/>
                    <a:pt x="4971" y="12360"/>
                    <a:pt x="5570" y="11308"/>
                  </a:cubicBezTo>
                  <a:lnTo>
                    <a:pt x="11883" y="201"/>
                  </a:lnTo>
                  <a:lnTo>
                    <a:pt x="11531" y="1"/>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4"/>
            <p:cNvSpPr/>
            <p:nvPr/>
          </p:nvSpPr>
          <p:spPr>
            <a:xfrm>
              <a:off x="5817025" y="1952675"/>
              <a:ext cx="64825" cy="42850"/>
            </a:xfrm>
            <a:custGeom>
              <a:avLst/>
              <a:gdLst/>
              <a:ahLst/>
              <a:cxnLst/>
              <a:rect l="l" t="t" r="r" b="b"/>
              <a:pathLst>
                <a:path w="2593" h="1714" extrusionOk="0">
                  <a:moveTo>
                    <a:pt x="201" y="0"/>
                  </a:moveTo>
                  <a:lnTo>
                    <a:pt x="0" y="354"/>
                  </a:lnTo>
                  <a:lnTo>
                    <a:pt x="2392" y="1713"/>
                  </a:lnTo>
                  <a:lnTo>
                    <a:pt x="2593" y="1360"/>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4"/>
            <p:cNvSpPr/>
            <p:nvPr/>
          </p:nvSpPr>
          <p:spPr>
            <a:xfrm>
              <a:off x="5834350" y="1922175"/>
              <a:ext cx="64850" cy="42850"/>
            </a:xfrm>
            <a:custGeom>
              <a:avLst/>
              <a:gdLst/>
              <a:ahLst/>
              <a:cxnLst/>
              <a:rect l="l" t="t" r="r" b="b"/>
              <a:pathLst>
                <a:path w="2594" h="1714" extrusionOk="0">
                  <a:moveTo>
                    <a:pt x="202" y="1"/>
                  </a:moveTo>
                  <a:lnTo>
                    <a:pt x="1" y="353"/>
                  </a:lnTo>
                  <a:lnTo>
                    <a:pt x="2392" y="1714"/>
                  </a:lnTo>
                  <a:lnTo>
                    <a:pt x="2593" y="1360"/>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4"/>
            <p:cNvSpPr/>
            <p:nvPr/>
          </p:nvSpPr>
          <p:spPr>
            <a:xfrm>
              <a:off x="5811850" y="1961675"/>
              <a:ext cx="64825" cy="42825"/>
            </a:xfrm>
            <a:custGeom>
              <a:avLst/>
              <a:gdLst/>
              <a:ahLst/>
              <a:cxnLst/>
              <a:rect l="l" t="t" r="r" b="b"/>
              <a:pathLst>
                <a:path w="2593" h="1713" extrusionOk="0">
                  <a:moveTo>
                    <a:pt x="200" y="0"/>
                  </a:moveTo>
                  <a:lnTo>
                    <a:pt x="0" y="353"/>
                  </a:lnTo>
                  <a:lnTo>
                    <a:pt x="2393" y="1713"/>
                  </a:lnTo>
                  <a:lnTo>
                    <a:pt x="2593" y="1360"/>
                  </a:lnTo>
                  <a:lnTo>
                    <a:pt x="200" y="0"/>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4"/>
            <p:cNvSpPr/>
            <p:nvPr/>
          </p:nvSpPr>
          <p:spPr>
            <a:xfrm>
              <a:off x="5715375" y="1894975"/>
              <a:ext cx="64825" cy="42825"/>
            </a:xfrm>
            <a:custGeom>
              <a:avLst/>
              <a:gdLst/>
              <a:ahLst/>
              <a:cxnLst/>
              <a:rect l="l" t="t" r="r" b="b"/>
              <a:pathLst>
                <a:path w="2593" h="1713" extrusionOk="0">
                  <a:moveTo>
                    <a:pt x="201" y="0"/>
                  </a:moveTo>
                  <a:lnTo>
                    <a:pt x="0" y="354"/>
                  </a:lnTo>
                  <a:lnTo>
                    <a:pt x="2393" y="1713"/>
                  </a:lnTo>
                  <a:lnTo>
                    <a:pt x="2593" y="1359"/>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4"/>
            <p:cNvSpPr/>
            <p:nvPr/>
          </p:nvSpPr>
          <p:spPr>
            <a:xfrm>
              <a:off x="5593050" y="1864900"/>
              <a:ext cx="210750" cy="260425"/>
            </a:xfrm>
            <a:custGeom>
              <a:avLst/>
              <a:gdLst/>
              <a:ahLst/>
              <a:cxnLst/>
              <a:rect l="l" t="t" r="r" b="b"/>
              <a:pathLst>
                <a:path w="8430" h="10417" extrusionOk="0">
                  <a:moveTo>
                    <a:pt x="5805" y="1"/>
                  </a:moveTo>
                  <a:lnTo>
                    <a:pt x="56" y="10114"/>
                  </a:lnTo>
                  <a:cubicBezTo>
                    <a:pt x="0" y="10211"/>
                    <a:pt x="35" y="10335"/>
                    <a:pt x="132" y="10390"/>
                  </a:cubicBezTo>
                  <a:cubicBezTo>
                    <a:pt x="163" y="10408"/>
                    <a:pt x="198" y="10416"/>
                    <a:pt x="232" y="10416"/>
                  </a:cubicBezTo>
                  <a:cubicBezTo>
                    <a:pt x="302" y="10416"/>
                    <a:pt x="371" y="10379"/>
                    <a:pt x="409" y="10314"/>
                  </a:cubicBezTo>
                  <a:lnTo>
                    <a:pt x="5958" y="553"/>
                  </a:lnTo>
                  <a:lnTo>
                    <a:pt x="8098" y="1770"/>
                  </a:lnTo>
                  <a:cubicBezTo>
                    <a:pt x="8129" y="1788"/>
                    <a:pt x="8163" y="1796"/>
                    <a:pt x="8197" y="1796"/>
                  </a:cubicBezTo>
                  <a:cubicBezTo>
                    <a:pt x="8268" y="1796"/>
                    <a:pt x="8336" y="1759"/>
                    <a:pt x="8373" y="1693"/>
                  </a:cubicBezTo>
                  <a:cubicBezTo>
                    <a:pt x="8429" y="1596"/>
                    <a:pt x="8395" y="1472"/>
                    <a:pt x="8298" y="1418"/>
                  </a:cubicBez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4"/>
            <p:cNvSpPr/>
            <p:nvPr/>
          </p:nvSpPr>
          <p:spPr>
            <a:xfrm>
              <a:off x="5728275" y="1890950"/>
              <a:ext cx="56650" cy="38100"/>
            </a:xfrm>
            <a:custGeom>
              <a:avLst/>
              <a:gdLst/>
              <a:ahLst/>
              <a:cxnLst/>
              <a:rect l="l" t="t" r="r" b="b"/>
              <a:pathLst>
                <a:path w="2266" h="1524" extrusionOk="0">
                  <a:moveTo>
                    <a:pt x="199" y="0"/>
                  </a:moveTo>
                  <a:lnTo>
                    <a:pt x="1" y="349"/>
                  </a:lnTo>
                  <a:lnTo>
                    <a:pt x="2068" y="1523"/>
                  </a:lnTo>
                  <a:lnTo>
                    <a:pt x="2266" y="1175"/>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4"/>
            <p:cNvSpPr/>
            <p:nvPr/>
          </p:nvSpPr>
          <p:spPr>
            <a:xfrm>
              <a:off x="5543700" y="1851225"/>
              <a:ext cx="368275" cy="439225"/>
            </a:xfrm>
            <a:custGeom>
              <a:avLst/>
              <a:gdLst/>
              <a:ahLst/>
              <a:cxnLst/>
              <a:rect l="l" t="t" r="r" b="b"/>
              <a:pathLst>
                <a:path w="14731" h="17569" extrusionOk="0">
                  <a:moveTo>
                    <a:pt x="7785" y="555"/>
                  </a:moveTo>
                  <a:lnTo>
                    <a:pt x="14176" y="4187"/>
                  </a:lnTo>
                  <a:lnTo>
                    <a:pt x="7857" y="15303"/>
                  </a:lnTo>
                  <a:cubicBezTo>
                    <a:pt x="7181" y="16493"/>
                    <a:pt x="5935" y="17162"/>
                    <a:pt x="4655" y="17162"/>
                  </a:cubicBezTo>
                  <a:cubicBezTo>
                    <a:pt x="4040" y="17162"/>
                    <a:pt x="3417" y="17008"/>
                    <a:pt x="2845" y="16683"/>
                  </a:cubicBezTo>
                  <a:cubicBezTo>
                    <a:pt x="1083" y="15682"/>
                    <a:pt x="463" y="13433"/>
                    <a:pt x="1466" y="11671"/>
                  </a:cubicBezTo>
                  <a:lnTo>
                    <a:pt x="7785" y="555"/>
                  </a:lnTo>
                  <a:close/>
                  <a:moveTo>
                    <a:pt x="7633" y="0"/>
                  </a:moveTo>
                  <a:lnTo>
                    <a:pt x="1114" y="11470"/>
                  </a:lnTo>
                  <a:cubicBezTo>
                    <a:pt x="0" y="13427"/>
                    <a:pt x="687" y="15922"/>
                    <a:pt x="2644" y="17036"/>
                  </a:cubicBezTo>
                  <a:cubicBezTo>
                    <a:pt x="3280" y="17397"/>
                    <a:pt x="3972" y="17568"/>
                    <a:pt x="4655" y="17568"/>
                  </a:cubicBezTo>
                  <a:cubicBezTo>
                    <a:pt x="6076" y="17568"/>
                    <a:pt x="7458" y="16826"/>
                    <a:pt x="8211" y="15505"/>
                  </a:cubicBezTo>
                  <a:lnTo>
                    <a:pt x="14730" y="4035"/>
                  </a:lnTo>
                  <a:lnTo>
                    <a:pt x="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44"/>
          <p:cNvGrpSpPr/>
          <p:nvPr/>
        </p:nvGrpSpPr>
        <p:grpSpPr>
          <a:xfrm>
            <a:off x="7949387" y="828740"/>
            <a:ext cx="380623" cy="505928"/>
            <a:chOff x="5382225" y="1510350"/>
            <a:chExt cx="54075" cy="71875"/>
          </a:xfrm>
        </p:grpSpPr>
        <p:sp>
          <p:nvSpPr>
            <p:cNvPr id="1492" name="Google Shape;1492;p44"/>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4" name="Google Shape;1494;p44"/>
          <p:cNvSpPr/>
          <p:nvPr/>
        </p:nvSpPr>
        <p:spPr>
          <a:xfrm>
            <a:off x="6832162" y="3728972"/>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5" name="Google Shape;1495;p44"/>
          <p:cNvGrpSpPr/>
          <p:nvPr/>
        </p:nvGrpSpPr>
        <p:grpSpPr>
          <a:xfrm rot="641240">
            <a:off x="7596806" y="3184099"/>
            <a:ext cx="1244772" cy="1383512"/>
            <a:chOff x="2127075" y="2077400"/>
            <a:chExt cx="384225" cy="427050"/>
          </a:xfrm>
        </p:grpSpPr>
        <p:sp>
          <p:nvSpPr>
            <p:cNvPr id="1496" name="Google Shape;1496;p44"/>
            <p:cNvSpPr/>
            <p:nvPr/>
          </p:nvSpPr>
          <p:spPr>
            <a:xfrm>
              <a:off x="2127075" y="2077400"/>
              <a:ext cx="384225" cy="427050"/>
            </a:xfrm>
            <a:custGeom>
              <a:avLst/>
              <a:gdLst/>
              <a:ahLst/>
              <a:cxnLst/>
              <a:rect l="l" t="t" r="r" b="b"/>
              <a:pathLst>
                <a:path w="15369" h="17082" extrusionOk="0">
                  <a:moveTo>
                    <a:pt x="9520" y="1"/>
                  </a:moveTo>
                  <a:cubicBezTo>
                    <a:pt x="8673" y="1"/>
                    <a:pt x="7805" y="380"/>
                    <a:pt x="7445" y="1122"/>
                  </a:cubicBezTo>
                  <a:cubicBezTo>
                    <a:pt x="7412" y="1183"/>
                    <a:pt x="7391" y="1249"/>
                    <a:pt x="7384" y="1317"/>
                  </a:cubicBezTo>
                  <a:lnTo>
                    <a:pt x="7072" y="4555"/>
                  </a:lnTo>
                  <a:cubicBezTo>
                    <a:pt x="6854" y="4376"/>
                    <a:pt x="6658" y="4202"/>
                    <a:pt x="6487" y="4042"/>
                  </a:cubicBezTo>
                  <a:cubicBezTo>
                    <a:pt x="6891" y="3606"/>
                    <a:pt x="6524" y="3257"/>
                    <a:pt x="6168" y="2974"/>
                  </a:cubicBezTo>
                  <a:cubicBezTo>
                    <a:pt x="6038" y="2696"/>
                    <a:pt x="5916" y="2345"/>
                    <a:pt x="5552" y="2345"/>
                  </a:cubicBezTo>
                  <a:cubicBezTo>
                    <a:pt x="5543" y="2345"/>
                    <a:pt x="5533" y="2345"/>
                    <a:pt x="5524" y="2345"/>
                  </a:cubicBezTo>
                  <a:cubicBezTo>
                    <a:pt x="5512" y="2345"/>
                    <a:pt x="5501" y="2344"/>
                    <a:pt x="5489" y="2344"/>
                  </a:cubicBezTo>
                  <a:cubicBezTo>
                    <a:pt x="5123" y="2344"/>
                    <a:pt x="5006" y="2723"/>
                    <a:pt x="4859" y="2985"/>
                  </a:cubicBezTo>
                  <a:cubicBezTo>
                    <a:pt x="4403" y="3272"/>
                    <a:pt x="4051" y="3719"/>
                    <a:pt x="4606" y="4137"/>
                  </a:cubicBezTo>
                  <a:lnTo>
                    <a:pt x="1233" y="9678"/>
                  </a:lnTo>
                  <a:cubicBezTo>
                    <a:pt x="1182" y="9763"/>
                    <a:pt x="1158" y="9858"/>
                    <a:pt x="1161" y="9953"/>
                  </a:cubicBezTo>
                  <a:cubicBezTo>
                    <a:pt x="798" y="9963"/>
                    <a:pt x="702" y="10338"/>
                    <a:pt x="554" y="10588"/>
                  </a:cubicBezTo>
                  <a:cubicBezTo>
                    <a:pt x="338" y="10795"/>
                    <a:pt x="0" y="10892"/>
                    <a:pt x="24" y="11257"/>
                  </a:cubicBezTo>
                  <a:cubicBezTo>
                    <a:pt x="30" y="11805"/>
                    <a:pt x="519" y="11639"/>
                    <a:pt x="703" y="12174"/>
                  </a:cubicBezTo>
                  <a:cubicBezTo>
                    <a:pt x="784" y="12395"/>
                    <a:pt x="1001" y="12537"/>
                    <a:pt x="1228" y="12537"/>
                  </a:cubicBezTo>
                  <a:cubicBezTo>
                    <a:pt x="1275" y="12537"/>
                    <a:pt x="1324" y="12531"/>
                    <a:pt x="1371" y="12518"/>
                  </a:cubicBezTo>
                  <a:cubicBezTo>
                    <a:pt x="1513" y="12986"/>
                    <a:pt x="1791" y="13494"/>
                    <a:pt x="2291" y="13596"/>
                  </a:cubicBezTo>
                  <a:cubicBezTo>
                    <a:pt x="2035" y="14017"/>
                    <a:pt x="2631" y="14828"/>
                    <a:pt x="3164" y="14828"/>
                  </a:cubicBezTo>
                  <a:cubicBezTo>
                    <a:pt x="3234" y="14828"/>
                    <a:pt x="3304" y="14814"/>
                    <a:pt x="3370" y="14783"/>
                  </a:cubicBezTo>
                  <a:lnTo>
                    <a:pt x="3370" y="14783"/>
                  </a:lnTo>
                  <a:cubicBezTo>
                    <a:pt x="3337" y="15449"/>
                    <a:pt x="4095" y="16075"/>
                    <a:pt x="4743" y="16075"/>
                  </a:cubicBezTo>
                  <a:cubicBezTo>
                    <a:pt x="4770" y="16075"/>
                    <a:pt x="4798" y="16074"/>
                    <a:pt x="4825" y="16072"/>
                  </a:cubicBezTo>
                  <a:cubicBezTo>
                    <a:pt x="4887" y="16512"/>
                    <a:pt x="5490" y="16591"/>
                    <a:pt x="5840" y="16721"/>
                  </a:cubicBezTo>
                  <a:cubicBezTo>
                    <a:pt x="6020" y="16780"/>
                    <a:pt x="6203" y="16816"/>
                    <a:pt x="6380" y="16816"/>
                  </a:cubicBezTo>
                  <a:cubicBezTo>
                    <a:pt x="6634" y="16816"/>
                    <a:pt x="6874" y="16742"/>
                    <a:pt x="7072" y="16559"/>
                  </a:cubicBezTo>
                  <a:cubicBezTo>
                    <a:pt x="7116" y="16926"/>
                    <a:pt x="7438" y="17081"/>
                    <a:pt x="7796" y="17081"/>
                  </a:cubicBezTo>
                  <a:cubicBezTo>
                    <a:pt x="7819" y="17081"/>
                    <a:pt x="7842" y="17081"/>
                    <a:pt x="7865" y="17079"/>
                  </a:cubicBezTo>
                  <a:cubicBezTo>
                    <a:pt x="9059" y="17075"/>
                    <a:pt x="8509" y="16402"/>
                    <a:pt x="8962" y="15796"/>
                  </a:cubicBezTo>
                  <a:lnTo>
                    <a:pt x="8962" y="15796"/>
                  </a:lnTo>
                  <a:cubicBezTo>
                    <a:pt x="9091" y="15916"/>
                    <a:pt x="9228" y="15944"/>
                    <a:pt x="9316" y="15948"/>
                  </a:cubicBezTo>
                  <a:cubicBezTo>
                    <a:pt x="9427" y="16281"/>
                    <a:pt x="9537" y="16807"/>
                    <a:pt x="9977" y="16807"/>
                  </a:cubicBezTo>
                  <a:cubicBezTo>
                    <a:pt x="9988" y="16807"/>
                    <a:pt x="10000" y="16807"/>
                    <a:pt x="10012" y="16806"/>
                  </a:cubicBezTo>
                  <a:cubicBezTo>
                    <a:pt x="10317" y="16789"/>
                    <a:pt x="10944" y="16554"/>
                    <a:pt x="11042" y="16255"/>
                  </a:cubicBezTo>
                  <a:cubicBezTo>
                    <a:pt x="11105" y="16279"/>
                    <a:pt x="11170" y="16290"/>
                    <a:pt x="11237" y="16290"/>
                  </a:cubicBezTo>
                  <a:cubicBezTo>
                    <a:pt x="11581" y="16290"/>
                    <a:pt x="11948" y="15997"/>
                    <a:pt x="12165" y="15759"/>
                  </a:cubicBezTo>
                  <a:cubicBezTo>
                    <a:pt x="12168" y="15759"/>
                    <a:pt x="12171" y="15759"/>
                    <a:pt x="12173" y="15759"/>
                  </a:cubicBezTo>
                  <a:cubicBezTo>
                    <a:pt x="12526" y="15759"/>
                    <a:pt x="12855" y="15359"/>
                    <a:pt x="13025" y="15090"/>
                  </a:cubicBezTo>
                  <a:cubicBezTo>
                    <a:pt x="13357" y="14774"/>
                    <a:pt x="13894" y="14472"/>
                    <a:pt x="13952" y="14004"/>
                  </a:cubicBezTo>
                  <a:cubicBezTo>
                    <a:pt x="14266" y="13886"/>
                    <a:pt x="14567" y="13062"/>
                    <a:pt x="14746" y="12798"/>
                  </a:cubicBezTo>
                  <a:cubicBezTo>
                    <a:pt x="14843" y="12616"/>
                    <a:pt x="14856" y="12339"/>
                    <a:pt x="14603" y="12100"/>
                  </a:cubicBezTo>
                  <a:cubicBezTo>
                    <a:pt x="14710" y="11952"/>
                    <a:pt x="14752" y="11672"/>
                    <a:pt x="14963" y="11542"/>
                  </a:cubicBezTo>
                  <a:cubicBezTo>
                    <a:pt x="15369" y="11348"/>
                    <a:pt x="15362" y="10720"/>
                    <a:pt x="14953" y="10536"/>
                  </a:cubicBezTo>
                  <a:cubicBezTo>
                    <a:pt x="14632" y="10338"/>
                    <a:pt x="14649" y="9744"/>
                    <a:pt x="14183" y="9744"/>
                  </a:cubicBezTo>
                  <a:cubicBezTo>
                    <a:pt x="14168" y="9744"/>
                    <a:pt x="14152" y="9744"/>
                    <a:pt x="14136" y="9745"/>
                  </a:cubicBezTo>
                  <a:cubicBezTo>
                    <a:pt x="14125" y="9745"/>
                    <a:pt x="14114" y="9745"/>
                    <a:pt x="14104" y="9745"/>
                  </a:cubicBezTo>
                  <a:cubicBezTo>
                    <a:pt x="13581" y="9745"/>
                    <a:pt x="13629" y="10453"/>
                    <a:pt x="13186" y="10590"/>
                  </a:cubicBezTo>
                  <a:lnTo>
                    <a:pt x="14446" y="7526"/>
                  </a:lnTo>
                  <a:cubicBezTo>
                    <a:pt x="14656" y="6649"/>
                    <a:pt x="13701" y="6852"/>
                    <a:pt x="13067" y="6801"/>
                  </a:cubicBezTo>
                  <a:cubicBezTo>
                    <a:pt x="13238" y="6562"/>
                    <a:pt x="13563" y="6470"/>
                    <a:pt x="13535" y="6122"/>
                  </a:cubicBezTo>
                  <a:cubicBezTo>
                    <a:pt x="13556" y="5775"/>
                    <a:pt x="13237" y="5683"/>
                    <a:pt x="13048" y="5460"/>
                  </a:cubicBezTo>
                  <a:cubicBezTo>
                    <a:pt x="12918" y="5182"/>
                    <a:pt x="12795" y="4831"/>
                    <a:pt x="12431" y="4831"/>
                  </a:cubicBezTo>
                  <a:cubicBezTo>
                    <a:pt x="12421" y="4831"/>
                    <a:pt x="12412" y="4831"/>
                    <a:pt x="12402" y="4831"/>
                  </a:cubicBezTo>
                  <a:cubicBezTo>
                    <a:pt x="12391" y="4831"/>
                    <a:pt x="12380" y="4830"/>
                    <a:pt x="12369" y="4830"/>
                  </a:cubicBezTo>
                  <a:cubicBezTo>
                    <a:pt x="12003" y="4830"/>
                    <a:pt x="11885" y="5210"/>
                    <a:pt x="11738" y="5472"/>
                  </a:cubicBezTo>
                  <a:cubicBezTo>
                    <a:pt x="11311" y="5746"/>
                    <a:pt x="10943" y="6157"/>
                    <a:pt x="11439" y="6591"/>
                  </a:cubicBezTo>
                  <a:cubicBezTo>
                    <a:pt x="11273" y="6560"/>
                    <a:pt x="11102" y="6524"/>
                    <a:pt x="10927" y="6482"/>
                  </a:cubicBezTo>
                  <a:cubicBezTo>
                    <a:pt x="11097" y="4949"/>
                    <a:pt x="11400" y="2941"/>
                    <a:pt x="11534" y="1406"/>
                  </a:cubicBezTo>
                  <a:cubicBezTo>
                    <a:pt x="11360" y="462"/>
                    <a:pt x="10453" y="1"/>
                    <a:pt x="9520" y="1"/>
                  </a:cubicBezTo>
                  <a:close/>
                </a:path>
              </a:pathLst>
            </a:custGeom>
            <a:solidFill>
              <a:srgbClr val="FFFFFF"/>
            </a:solidFill>
            <a:ln>
              <a:noFill/>
            </a:ln>
            <a:effectLst>
              <a:outerShdw blurRad="28575" dist="47625" dir="684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4"/>
            <p:cNvSpPr/>
            <p:nvPr/>
          </p:nvSpPr>
          <p:spPr>
            <a:xfrm>
              <a:off x="2167125" y="2168400"/>
              <a:ext cx="307700" cy="255675"/>
            </a:xfrm>
            <a:custGeom>
              <a:avLst/>
              <a:gdLst/>
              <a:ahLst/>
              <a:cxnLst/>
              <a:rect l="l" t="t" r="r" b="b"/>
              <a:pathLst>
                <a:path w="12308" h="10227" extrusionOk="0">
                  <a:moveTo>
                    <a:pt x="3786" y="0"/>
                  </a:moveTo>
                  <a:lnTo>
                    <a:pt x="0" y="6216"/>
                  </a:lnTo>
                  <a:cubicBezTo>
                    <a:pt x="0" y="6216"/>
                    <a:pt x="1935" y="8413"/>
                    <a:pt x="4512" y="9632"/>
                  </a:cubicBezTo>
                  <a:cubicBezTo>
                    <a:pt x="5456" y="10078"/>
                    <a:pt x="6368" y="10226"/>
                    <a:pt x="7162" y="10226"/>
                  </a:cubicBezTo>
                  <a:cubicBezTo>
                    <a:pt x="8718" y="10226"/>
                    <a:pt x="9819" y="9658"/>
                    <a:pt x="9819" y="9658"/>
                  </a:cubicBezTo>
                  <a:lnTo>
                    <a:pt x="12308" y="3605"/>
                  </a:lnTo>
                  <a:lnTo>
                    <a:pt x="12308" y="3605"/>
                  </a:lnTo>
                  <a:cubicBezTo>
                    <a:pt x="12307" y="3605"/>
                    <a:pt x="12233" y="3608"/>
                    <a:pt x="12098" y="3608"/>
                  </a:cubicBezTo>
                  <a:cubicBezTo>
                    <a:pt x="11519" y="3608"/>
                    <a:pt x="9816" y="3548"/>
                    <a:pt x="7957" y="2915"/>
                  </a:cubicBezTo>
                  <a:cubicBezTo>
                    <a:pt x="5664" y="2134"/>
                    <a:pt x="3786" y="0"/>
                    <a:pt x="3786" y="0"/>
                  </a:cubicBezTo>
                  <a:close/>
                </a:path>
              </a:pathLst>
            </a:custGeom>
            <a:solidFill>
              <a:srgbClr val="FFDF6B">
                <a:alpha val="41070"/>
              </a:srgb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a:off x="2299475" y="2087475"/>
              <a:ext cx="101725" cy="292675"/>
            </a:xfrm>
            <a:custGeom>
              <a:avLst/>
              <a:gdLst/>
              <a:ahLst/>
              <a:cxnLst/>
              <a:rect l="l" t="t" r="r" b="b"/>
              <a:pathLst>
                <a:path w="4069" h="11707" extrusionOk="0">
                  <a:moveTo>
                    <a:pt x="2510" y="0"/>
                  </a:moveTo>
                  <a:cubicBezTo>
                    <a:pt x="2364" y="0"/>
                    <a:pt x="2229" y="17"/>
                    <a:pt x="2105" y="43"/>
                  </a:cubicBezTo>
                  <a:cubicBezTo>
                    <a:pt x="1292" y="217"/>
                    <a:pt x="927" y="881"/>
                    <a:pt x="927" y="881"/>
                  </a:cubicBezTo>
                  <a:lnTo>
                    <a:pt x="816" y="2040"/>
                  </a:lnTo>
                  <a:lnTo>
                    <a:pt x="800" y="2206"/>
                  </a:lnTo>
                  <a:lnTo>
                    <a:pt x="739" y="2829"/>
                  </a:lnTo>
                  <a:lnTo>
                    <a:pt x="563" y="4665"/>
                  </a:lnTo>
                  <a:lnTo>
                    <a:pt x="485" y="5483"/>
                  </a:lnTo>
                  <a:lnTo>
                    <a:pt x="485" y="5485"/>
                  </a:lnTo>
                  <a:lnTo>
                    <a:pt x="16" y="10364"/>
                  </a:lnTo>
                  <a:lnTo>
                    <a:pt x="0" y="10523"/>
                  </a:lnTo>
                  <a:lnTo>
                    <a:pt x="585" y="11408"/>
                  </a:lnTo>
                  <a:lnTo>
                    <a:pt x="1337" y="11706"/>
                  </a:lnTo>
                  <a:lnTo>
                    <a:pt x="1348" y="11704"/>
                  </a:lnTo>
                  <a:lnTo>
                    <a:pt x="1985" y="11549"/>
                  </a:lnTo>
                  <a:lnTo>
                    <a:pt x="2868" y="10579"/>
                  </a:lnTo>
                  <a:lnTo>
                    <a:pt x="2886" y="10559"/>
                  </a:lnTo>
                  <a:lnTo>
                    <a:pt x="3488" y="5687"/>
                  </a:lnTo>
                  <a:lnTo>
                    <a:pt x="3489" y="5687"/>
                  </a:lnTo>
                  <a:lnTo>
                    <a:pt x="3605" y="4741"/>
                  </a:lnTo>
                  <a:lnTo>
                    <a:pt x="3851" y="2753"/>
                  </a:lnTo>
                  <a:lnTo>
                    <a:pt x="3883" y="2504"/>
                  </a:lnTo>
                  <a:lnTo>
                    <a:pt x="3936" y="2067"/>
                  </a:lnTo>
                  <a:lnTo>
                    <a:pt x="4069" y="995"/>
                  </a:lnTo>
                  <a:cubicBezTo>
                    <a:pt x="4069" y="995"/>
                    <a:pt x="3933" y="126"/>
                    <a:pt x="2701" y="10"/>
                  </a:cubicBezTo>
                  <a:cubicBezTo>
                    <a:pt x="2635" y="3"/>
                    <a:pt x="2572" y="0"/>
                    <a:pt x="2510"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2320000" y="2143000"/>
              <a:ext cx="23200" cy="211525"/>
            </a:xfrm>
            <a:custGeom>
              <a:avLst/>
              <a:gdLst/>
              <a:ahLst/>
              <a:cxnLst/>
              <a:rect l="l" t="t" r="r" b="b"/>
              <a:pathLst>
                <a:path w="928" h="8461" extrusionOk="0">
                  <a:moveTo>
                    <a:pt x="865" y="0"/>
                  </a:moveTo>
                  <a:lnTo>
                    <a:pt x="0" y="8454"/>
                  </a:lnTo>
                  <a:lnTo>
                    <a:pt x="63" y="8461"/>
                  </a:lnTo>
                  <a:lnTo>
                    <a:pt x="928" y="6"/>
                  </a:lnTo>
                  <a:lnTo>
                    <a:pt x="8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a:off x="2348700" y="2146400"/>
              <a:ext cx="25950" cy="212975"/>
            </a:xfrm>
            <a:custGeom>
              <a:avLst/>
              <a:gdLst/>
              <a:ahLst/>
              <a:cxnLst/>
              <a:rect l="l" t="t" r="r" b="b"/>
              <a:pathLst>
                <a:path w="1038" h="8519" extrusionOk="0">
                  <a:moveTo>
                    <a:pt x="974" y="1"/>
                  </a:moveTo>
                  <a:lnTo>
                    <a:pt x="1" y="8511"/>
                  </a:lnTo>
                  <a:lnTo>
                    <a:pt x="64" y="8518"/>
                  </a:lnTo>
                  <a:lnTo>
                    <a:pt x="1037" y="8"/>
                  </a:lnTo>
                  <a:lnTo>
                    <a:pt x="9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a:off x="2299500" y="2339900"/>
              <a:ext cx="71725" cy="44150"/>
            </a:xfrm>
            <a:custGeom>
              <a:avLst/>
              <a:gdLst/>
              <a:ahLst/>
              <a:cxnLst/>
              <a:rect l="l" t="t" r="r" b="b"/>
              <a:pathLst>
                <a:path w="2869" h="1766" extrusionOk="0">
                  <a:moveTo>
                    <a:pt x="1441" y="1"/>
                  </a:moveTo>
                  <a:cubicBezTo>
                    <a:pt x="1400" y="1"/>
                    <a:pt x="1359" y="6"/>
                    <a:pt x="1320" y="17"/>
                  </a:cubicBezTo>
                  <a:cubicBezTo>
                    <a:pt x="1086" y="80"/>
                    <a:pt x="939" y="314"/>
                    <a:pt x="863" y="543"/>
                  </a:cubicBezTo>
                  <a:cubicBezTo>
                    <a:pt x="862" y="541"/>
                    <a:pt x="860" y="536"/>
                    <a:pt x="859" y="532"/>
                  </a:cubicBezTo>
                  <a:cubicBezTo>
                    <a:pt x="790" y="284"/>
                    <a:pt x="584" y="174"/>
                    <a:pt x="365" y="174"/>
                  </a:cubicBezTo>
                  <a:cubicBezTo>
                    <a:pt x="246" y="174"/>
                    <a:pt x="124" y="206"/>
                    <a:pt x="16" y="267"/>
                  </a:cubicBezTo>
                  <a:lnTo>
                    <a:pt x="1" y="426"/>
                  </a:lnTo>
                  <a:lnTo>
                    <a:pt x="585" y="1311"/>
                  </a:lnTo>
                  <a:lnTo>
                    <a:pt x="1279" y="1765"/>
                  </a:lnTo>
                  <a:lnTo>
                    <a:pt x="1339" y="1739"/>
                  </a:lnTo>
                  <a:lnTo>
                    <a:pt x="1985" y="1452"/>
                  </a:lnTo>
                  <a:lnTo>
                    <a:pt x="2868" y="482"/>
                  </a:lnTo>
                  <a:cubicBezTo>
                    <a:pt x="2790" y="432"/>
                    <a:pt x="2699" y="404"/>
                    <a:pt x="2605" y="399"/>
                  </a:cubicBezTo>
                  <a:cubicBezTo>
                    <a:pt x="2591" y="397"/>
                    <a:pt x="2576" y="397"/>
                    <a:pt x="2562" y="397"/>
                  </a:cubicBezTo>
                  <a:cubicBezTo>
                    <a:pt x="2335" y="397"/>
                    <a:pt x="2113" y="533"/>
                    <a:pt x="2011" y="735"/>
                  </a:cubicBezTo>
                  <a:cubicBezTo>
                    <a:pt x="2014" y="711"/>
                    <a:pt x="2015" y="688"/>
                    <a:pt x="2015" y="664"/>
                  </a:cubicBezTo>
                  <a:lnTo>
                    <a:pt x="2015" y="663"/>
                  </a:lnTo>
                  <a:cubicBezTo>
                    <a:pt x="2015" y="490"/>
                    <a:pt x="1962" y="316"/>
                    <a:pt x="1847" y="189"/>
                  </a:cubicBezTo>
                  <a:cubicBezTo>
                    <a:pt x="1747" y="78"/>
                    <a:pt x="1601" y="5"/>
                    <a:pt x="1452" y="1"/>
                  </a:cubicBezTo>
                  <a:cubicBezTo>
                    <a:pt x="1449" y="1"/>
                    <a:pt x="1445" y="1"/>
                    <a:pt x="1441" y="1"/>
                  </a:cubicBezTo>
                  <a:close/>
                </a:path>
              </a:pathLst>
            </a:custGeom>
            <a:solidFill>
              <a:schemeClr val="dk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4"/>
            <p:cNvSpPr/>
            <p:nvPr/>
          </p:nvSpPr>
          <p:spPr>
            <a:xfrm>
              <a:off x="2314125" y="2366650"/>
              <a:ext cx="35000" cy="30325"/>
            </a:xfrm>
            <a:custGeom>
              <a:avLst/>
              <a:gdLst/>
              <a:ahLst/>
              <a:cxnLst/>
              <a:rect l="l" t="t" r="r" b="b"/>
              <a:pathLst>
                <a:path w="1400" h="1213" extrusionOk="0">
                  <a:moveTo>
                    <a:pt x="586" y="0"/>
                  </a:moveTo>
                  <a:cubicBezTo>
                    <a:pt x="365" y="0"/>
                    <a:pt x="152" y="75"/>
                    <a:pt x="0" y="241"/>
                  </a:cubicBezTo>
                  <a:lnTo>
                    <a:pt x="643" y="1213"/>
                  </a:lnTo>
                  <a:lnTo>
                    <a:pt x="725" y="1123"/>
                  </a:lnTo>
                  <a:lnTo>
                    <a:pt x="1400" y="382"/>
                  </a:lnTo>
                  <a:cubicBezTo>
                    <a:pt x="1248" y="197"/>
                    <a:pt x="1027" y="71"/>
                    <a:pt x="796" y="22"/>
                  </a:cubicBezTo>
                  <a:cubicBezTo>
                    <a:pt x="726" y="8"/>
                    <a:pt x="656"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4"/>
            <p:cNvSpPr/>
            <p:nvPr/>
          </p:nvSpPr>
          <p:spPr>
            <a:xfrm>
              <a:off x="2319475" y="2087425"/>
              <a:ext cx="81725" cy="62675"/>
            </a:xfrm>
            <a:custGeom>
              <a:avLst/>
              <a:gdLst/>
              <a:ahLst/>
              <a:cxnLst/>
              <a:rect l="l" t="t" r="r" b="b"/>
              <a:pathLst>
                <a:path w="3269" h="2507" extrusionOk="0">
                  <a:moveTo>
                    <a:pt x="1706" y="0"/>
                  </a:moveTo>
                  <a:cubicBezTo>
                    <a:pt x="1561" y="0"/>
                    <a:pt x="1428" y="16"/>
                    <a:pt x="1305" y="42"/>
                  </a:cubicBezTo>
                  <a:cubicBezTo>
                    <a:pt x="492" y="216"/>
                    <a:pt x="127" y="880"/>
                    <a:pt x="127" y="880"/>
                  </a:cubicBezTo>
                  <a:lnTo>
                    <a:pt x="16" y="2040"/>
                  </a:lnTo>
                  <a:lnTo>
                    <a:pt x="0" y="2206"/>
                  </a:lnTo>
                  <a:cubicBezTo>
                    <a:pt x="349" y="2202"/>
                    <a:pt x="711" y="2082"/>
                    <a:pt x="1065" y="2077"/>
                  </a:cubicBezTo>
                  <a:cubicBezTo>
                    <a:pt x="1100" y="2077"/>
                    <a:pt x="1136" y="2077"/>
                    <a:pt x="1173" y="2078"/>
                  </a:cubicBezTo>
                  <a:cubicBezTo>
                    <a:pt x="1544" y="2082"/>
                    <a:pt x="1916" y="2130"/>
                    <a:pt x="2276" y="2220"/>
                  </a:cubicBezTo>
                  <a:cubicBezTo>
                    <a:pt x="2553" y="2290"/>
                    <a:pt x="2823" y="2385"/>
                    <a:pt x="3083" y="2506"/>
                  </a:cubicBezTo>
                  <a:lnTo>
                    <a:pt x="3136" y="2069"/>
                  </a:lnTo>
                  <a:lnTo>
                    <a:pt x="3269" y="997"/>
                  </a:lnTo>
                  <a:cubicBezTo>
                    <a:pt x="3269" y="997"/>
                    <a:pt x="3133" y="128"/>
                    <a:pt x="1901" y="9"/>
                  </a:cubicBezTo>
                  <a:cubicBezTo>
                    <a:pt x="1834" y="3"/>
                    <a:pt x="1769" y="0"/>
                    <a:pt x="1706" y="0"/>
                  </a:cubicBezTo>
                  <a:close/>
                </a:path>
              </a:pathLst>
            </a:custGeom>
            <a:solidFill>
              <a:schemeClr val="dk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4"/>
            <p:cNvSpPr/>
            <p:nvPr/>
          </p:nvSpPr>
          <p:spPr>
            <a:xfrm>
              <a:off x="2317975" y="2133575"/>
              <a:ext cx="79925" cy="24600"/>
            </a:xfrm>
            <a:custGeom>
              <a:avLst/>
              <a:gdLst/>
              <a:ahLst/>
              <a:cxnLst/>
              <a:rect l="l" t="t" r="r" b="b"/>
              <a:pathLst>
                <a:path w="3197" h="984" extrusionOk="0">
                  <a:moveTo>
                    <a:pt x="1500" y="1"/>
                  </a:moveTo>
                  <a:cubicBezTo>
                    <a:pt x="1414" y="1"/>
                    <a:pt x="1329" y="3"/>
                    <a:pt x="1247" y="8"/>
                  </a:cubicBezTo>
                  <a:cubicBezTo>
                    <a:pt x="778" y="31"/>
                    <a:pt x="374" y="114"/>
                    <a:pt x="77" y="194"/>
                  </a:cubicBezTo>
                  <a:lnTo>
                    <a:pt x="61" y="360"/>
                  </a:lnTo>
                  <a:lnTo>
                    <a:pt x="0" y="983"/>
                  </a:lnTo>
                  <a:cubicBezTo>
                    <a:pt x="240" y="908"/>
                    <a:pt x="577" y="818"/>
                    <a:pt x="940" y="761"/>
                  </a:cubicBezTo>
                  <a:cubicBezTo>
                    <a:pt x="1025" y="746"/>
                    <a:pt x="1113" y="736"/>
                    <a:pt x="1202" y="726"/>
                  </a:cubicBezTo>
                  <a:cubicBezTo>
                    <a:pt x="1296" y="718"/>
                    <a:pt x="1393" y="711"/>
                    <a:pt x="1489" y="708"/>
                  </a:cubicBezTo>
                  <a:cubicBezTo>
                    <a:pt x="1523" y="708"/>
                    <a:pt x="1557" y="707"/>
                    <a:pt x="1591" y="707"/>
                  </a:cubicBezTo>
                  <a:cubicBezTo>
                    <a:pt x="1798" y="707"/>
                    <a:pt x="2009" y="723"/>
                    <a:pt x="2211" y="746"/>
                  </a:cubicBezTo>
                  <a:cubicBezTo>
                    <a:pt x="2559" y="788"/>
                    <a:pt x="2882" y="856"/>
                    <a:pt x="3111" y="909"/>
                  </a:cubicBezTo>
                  <a:lnTo>
                    <a:pt x="3143" y="660"/>
                  </a:lnTo>
                  <a:lnTo>
                    <a:pt x="3196" y="223"/>
                  </a:lnTo>
                  <a:cubicBezTo>
                    <a:pt x="2885" y="134"/>
                    <a:pt x="2360" y="19"/>
                    <a:pt x="1639" y="2"/>
                  </a:cubicBezTo>
                  <a:cubicBezTo>
                    <a:pt x="1592" y="1"/>
                    <a:pt x="1546" y="1"/>
                    <a:pt x="15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4"/>
            <p:cNvSpPr/>
            <p:nvPr/>
          </p:nvSpPr>
          <p:spPr>
            <a:xfrm>
              <a:off x="2311600" y="2202475"/>
              <a:ext cx="20125" cy="25025"/>
            </a:xfrm>
            <a:custGeom>
              <a:avLst/>
              <a:gdLst/>
              <a:ahLst/>
              <a:cxnLst/>
              <a:rect l="l" t="t" r="r" b="b"/>
              <a:pathLst>
                <a:path w="805" h="1001" extrusionOk="0">
                  <a:moveTo>
                    <a:pt x="320" y="1"/>
                  </a:moveTo>
                  <a:cubicBezTo>
                    <a:pt x="232" y="1"/>
                    <a:pt x="149" y="24"/>
                    <a:pt x="78" y="64"/>
                  </a:cubicBezTo>
                  <a:lnTo>
                    <a:pt x="0" y="882"/>
                  </a:lnTo>
                  <a:lnTo>
                    <a:pt x="0" y="883"/>
                  </a:lnTo>
                  <a:cubicBezTo>
                    <a:pt x="80" y="953"/>
                    <a:pt x="184" y="997"/>
                    <a:pt x="296" y="1000"/>
                  </a:cubicBezTo>
                  <a:cubicBezTo>
                    <a:pt x="302" y="1000"/>
                    <a:pt x="307" y="1001"/>
                    <a:pt x="313" y="1001"/>
                  </a:cubicBezTo>
                  <a:cubicBezTo>
                    <a:pt x="574" y="1001"/>
                    <a:pt x="790" y="788"/>
                    <a:pt x="799" y="518"/>
                  </a:cubicBezTo>
                  <a:cubicBezTo>
                    <a:pt x="804" y="397"/>
                    <a:pt x="765" y="284"/>
                    <a:pt x="700" y="194"/>
                  </a:cubicBezTo>
                  <a:cubicBezTo>
                    <a:pt x="699" y="194"/>
                    <a:pt x="699" y="193"/>
                    <a:pt x="699" y="193"/>
                  </a:cubicBezTo>
                  <a:cubicBezTo>
                    <a:pt x="631" y="103"/>
                    <a:pt x="533" y="37"/>
                    <a:pt x="420" y="11"/>
                  </a:cubicBezTo>
                  <a:lnTo>
                    <a:pt x="418" y="11"/>
                  </a:lnTo>
                  <a:cubicBezTo>
                    <a:pt x="391" y="5"/>
                    <a:pt x="362" y="3"/>
                    <a:pt x="332" y="1"/>
                  </a:cubicBezTo>
                  <a:cubicBezTo>
                    <a:pt x="328" y="1"/>
                    <a:pt x="324"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4"/>
            <p:cNvSpPr/>
            <p:nvPr/>
          </p:nvSpPr>
          <p:spPr>
            <a:xfrm>
              <a:off x="2372125" y="2204825"/>
              <a:ext cx="17500" cy="25025"/>
            </a:xfrm>
            <a:custGeom>
              <a:avLst/>
              <a:gdLst/>
              <a:ahLst/>
              <a:cxnLst/>
              <a:rect l="l" t="t" r="r" b="b"/>
              <a:pathLst>
                <a:path w="700" h="1001" extrusionOk="0">
                  <a:moveTo>
                    <a:pt x="493" y="0"/>
                  </a:moveTo>
                  <a:cubicBezTo>
                    <a:pt x="474" y="0"/>
                    <a:pt x="456" y="1"/>
                    <a:pt x="437" y="5"/>
                  </a:cubicBezTo>
                  <a:cubicBezTo>
                    <a:pt x="319" y="19"/>
                    <a:pt x="212" y="76"/>
                    <a:pt x="136" y="164"/>
                  </a:cubicBezTo>
                  <a:cubicBezTo>
                    <a:pt x="62" y="248"/>
                    <a:pt x="15" y="359"/>
                    <a:pt x="10" y="483"/>
                  </a:cubicBezTo>
                  <a:cubicBezTo>
                    <a:pt x="0" y="759"/>
                    <a:pt x="209" y="990"/>
                    <a:pt x="477" y="1000"/>
                  </a:cubicBezTo>
                  <a:cubicBezTo>
                    <a:pt x="482" y="1000"/>
                    <a:pt x="488" y="1000"/>
                    <a:pt x="494" y="1000"/>
                  </a:cubicBezTo>
                  <a:cubicBezTo>
                    <a:pt x="523" y="1000"/>
                    <a:pt x="554" y="998"/>
                    <a:pt x="583" y="993"/>
                  </a:cubicBezTo>
                  <a:lnTo>
                    <a:pt x="584" y="993"/>
                  </a:lnTo>
                  <a:lnTo>
                    <a:pt x="700" y="47"/>
                  </a:lnTo>
                  <a:cubicBezTo>
                    <a:pt x="642" y="19"/>
                    <a:pt x="579" y="1"/>
                    <a:pt x="512" y="0"/>
                  </a:cubicBezTo>
                  <a:cubicBezTo>
                    <a:pt x="505" y="0"/>
                    <a:pt x="499" y="0"/>
                    <a:pt x="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p:nvPr/>
          </p:nvSpPr>
          <p:spPr>
            <a:xfrm>
              <a:off x="2321875" y="2196350"/>
              <a:ext cx="11175" cy="11275"/>
            </a:xfrm>
            <a:custGeom>
              <a:avLst/>
              <a:gdLst/>
              <a:ahLst/>
              <a:cxnLst/>
              <a:rect l="l" t="t" r="r" b="b"/>
              <a:pathLst>
                <a:path w="447" h="451" extrusionOk="0">
                  <a:moveTo>
                    <a:pt x="225" y="1"/>
                  </a:moveTo>
                  <a:cubicBezTo>
                    <a:pt x="107" y="1"/>
                    <a:pt x="10" y="96"/>
                    <a:pt x="6" y="217"/>
                  </a:cubicBezTo>
                  <a:cubicBezTo>
                    <a:pt x="1" y="343"/>
                    <a:pt x="95" y="446"/>
                    <a:pt x="215" y="450"/>
                  </a:cubicBezTo>
                  <a:cubicBezTo>
                    <a:pt x="218" y="450"/>
                    <a:pt x="220" y="450"/>
                    <a:pt x="223" y="450"/>
                  </a:cubicBezTo>
                  <a:cubicBezTo>
                    <a:pt x="341" y="450"/>
                    <a:pt x="438" y="354"/>
                    <a:pt x="442" y="233"/>
                  </a:cubicBezTo>
                  <a:cubicBezTo>
                    <a:pt x="447" y="109"/>
                    <a:pt x="352" y="6"/>
                    <a:pt x="232" y="1"/>
                  </a:cubicBezTo>
                  <a:cubicBezTo>
                    <a:pt x="230" y="1"/>
                    <a:pt x="227"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2372150" y="2198150"/>
              <a:ext cx="11150" cy="11275"/>
            </a:xfrm>
            <a:custGeom>
              <a:avLst/>
              <a:gdLst/>
              <a:ahLst/>
              <a:cxnLst/>
              <a:rect l="l" t="t" r="r" b="b"/>
              <a:pathLst>
                <a:path w="446" h="451" extrusionOk="0">
                  <a:moveTo>
                    <a:pt x="226" y="0"/>
                  </a:moveTo>
                  <a:cubicBezTo>
                    <a:pt x="108" y="0"/>
                    <a:pt x="10" y="96"/>
                    <a:pt x="6" y="218"/>
                  </a:cubicBezTo>
                  <a:cubicBezTo>
                    <a:pt x="0" y="342"/>
                    <a:pt x="95" y="446"/>
                    <a:pt x="215" y="451"/>
                  </a:cubicBezTo>
                  <a:cubicBezTo>
                    <a:pt x="217" y="451"/>
                    <a:pt x="220" y="451"/>
                    <a:pt x="222" y="451"/>
                  </a:cubicBezTo>
                  <a:cubicBezTo>
                    <a:pt x="340" y="451"/>
                    <a:pt x="437" y="354"/>
                    <a:pt x="441" y="234"/>
                  </a:cubicBezTo>
                  <a:cubicBezTo>
                    <a:pt x="445" y="110"/>
                    <a:pt x="352" y="5"/>
                    <a:pt x="232" y="0"/>
                  </a:cubicBezTo>
                  <a:cubicBezTo>
                    <a:pt x="230" y="0"/>
                    <a:pt x="228"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p:nvPr/>
          </p:nvSpPr>
          <p:spPr>
            <a:xfrm>
              <a:off x="2344400" y="2201875"/>
              <a:ext cx="16825" cy="15050"/>
            </a:xfrm>
            <a:custGeom>
              <a:avLst/>
              <a:gdLst/>
              <a:ahLst/>
              <a:cxnLst/>
              <a:rect l="l" t="t" r="r" b="b"/>
              <a:pathLst>
                <a:path w="673" h="602" extrusionOk="0">
                  <a:moveTo>
                    <a:pt x="40" y="1"/>
                  </a:moveTo>
                  <a:cubicBezTo>
                    <a:pt x="19" y="1"/>
                    <a:pt x="2" y="16"/>
                    <a:pt x="2" y="37"/>
                  </a:cubicBezTo>
                  <a:cubicBezTo>
                    <a:pt x="2" y="60"/>
                    <a:pt x="0" y="582"/>
                    <a:pt x="323" y="601"/>
                  </a:cubicBezTo>
                  <a:lnTo>
                    <a:pt x="339" y="601"/>
                  </a:lnTo>
                  <a:cubicBezTo>
                    <a:pt x="400" y="601"/>
                    <a:pt x="456" y="579"/>
                    <a:pt x="502" y="538"/>
                  </a:cubicBezTo>
                  <a:cubicBezTo>
                    <a:pt x="658" y="396"/>
                    <a:pt x="673" y="62"/>
                    <a:pt x="673" y="48"/>
                  </a:cubicBezTo>
                  <a:cubicBezTo>
                    <a:pt x="673" y="27"/>
                    <a:pt x="657" y="9"/>
                    <a:pt x="636" y="8"/>
                  </a:cubicBezTo>
                  <a:cubicBezTo>
                    <a:pt x="615" y="8"/>
                    <a:pt x="598" y="24"/>
                    <a:pt x="597" y="45"/>
                  </a:cubicBezTo>
                  <a:cubicBezTo>
                    <a:pt x="597" y="48"/>
                    <a:pt x="583" y="360"/>
                    <a:pt x="451" y="481"/>
                  </a:cubicBezTo>
                  <a:cubicBezTo>
                    <a:pt x="417" y="512"/>
                    <a:pt x="379" y="527"/>
                    <a:pt x="335" y="527"/>
                  </a:cubicBezTo>
                  <a:cubicBezTo>
                    <a:pt x="332" y="527"/>
                    <a:pt x="329" y="527"/>
                    <a:pt x="327" y="527"/>
                  </a:cubicBezTo>
                  <a:cubicBezTo>
                    <a:pt x="76" y="512"/>
                    <a:pt x="77" y="44"/>
                    <a:pt x="77" y="38"/>
                  </a:cubicBezTo>
                  <a:cubicBezTo>
                    <a:pt x="78" y="17"/>
                    <a:pt x="61" y="1"/>
                    <a:pt x="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4"/>
            <p:cNvSpPr/>
            <p:nvPr/>
          </p:nvSpPr>
          <p:spPr>
            <a:xfrm>
              <a:off x="2170275" y="2363150"/>
              <a:ext cx="46200" cy="39800"/>
            </a:xfrm>
            <a:custGeom>
              <a:avLst/>
              <a:gdLst/>
              <a:ahLst/>
              <a:cxnLst/>
              <a:rect l="l" t="t" r="r" b="b"/>
              <a:pathLst>
                <a:path w="1848" h="1592" extrusionOk="0">
                  <a:moveTo>
                    <a:pt x="1194" y="0"/>
                  </a:moveTo>
                  <a:cubicBezTo>
                    <a:pt x="1120" y="0"/>
                    <a:pt x="1039" y="20"/>
                    <a:pt x="954" y="59"/>
                  </a:cubicBezTo>
                  <a:cubicBezTo>
                    <a:pt x="882" y="91"/>
                    <a:pt x="824" y="138"/>
                    <a:pt x="782" y="193"/>
                  </a:cubicBezTo>
                  <a:cubicBezTo>
                    <a:pt x="740" y="248"/>
                    <a:pt x="714" y="306"/>
                    <a:pt x="705" y="367"/>
                  </a:cubicBezTo>
                  <a:cubicBezTo>
                    <a:pt x="694" y="426"/>
                    <a:pt x="689" y="489"/>
                    <a:pt x="689" y="553"/>
                  </a:cubicBezTo>
                  <a:cubicBezTo>
                    <a:pt x="688" y="617"/>
                    <a:pt x="692" y="675"/>
                    <a:pt x="699" y="728"/>
                  </a:cubicBezTo>
                  <a:cubicBezTo>
                    <a:pt x="707" y="779"/>
                    <a:pt x="710" y="826"/>
                    <a:pt x="706" y="864"/>
                  </a:cubicBezTo>
                  <a:cubicBezTo>
                    <a:pt x="703" y="901"/>
                    <a:pt x="690" y="926"/>
                    <a:pt x="668" y="936"/>
                  </a:cubicBezTo>
                  <a:cubicBezTo>
                    <a:pt x="657" y="941"/>
                    <a:pt x="647" y="944"/>
                    <a:pt x="637" y="944"/>
                  </a:cubicBezTo>
                  <a:cubicBezTo>
                    <a:pt x="626" y="944"/>
                    <a:pt x="616" y="941"/>
                    <a:pt x="606" y="935"/>
                  </a:cubicBezTo>
                  <a:cubicBezTo>
                    <a:pt x="587" y="925"/>
                    <a:pt x="564" y="890"/>
                    <a:pt x="539" y="835"/>
                  </a:cubicBezTo>
                  <a:cubicBezTo>
                    <a:pt x="514" y="779"/>
                    <a:pt x="494" y="688"/>
                    <a:pt x="483" y="562"/>
                  </a:cubicBezTo>
                  <a:cubicBezTo>
                    <a:pt x="471" y="435"/>
                    <a:pt x="463" y="368"/>
                    <a:pt x="460" y="363"/>
                  </a:cubicBezTo>
                  <a:cubicBezTo>
                    <a:pt x="452" y="343"/>
                    <a:pt x="426" y="333"/>
                    <a:pt x="383" y="333"/>
                  </a:cubicBezTo>
                  <a:cubicBezTo>
                    <a:pt x="360" y="333"/>
                    <a:pt x="332" y="336"/>
                    <a:pt x="298" y="342"/>
                  </a:cubicBezTo>
                  <a:cubicBezTo>
                    <a:pt x="205" y="358"/>
                    <a:pt x="119" y="384"/>
                    <a:pt x="41" y="419"/>
                  </a:cubicBezTo>
                  <a:cubicBezTo>
                    <a:pt x="20" y="428"/>
                    <a:pt x="6" y="463"/>
                    <a:pt x="4" y="519"/>
                  </a:cubicBezTo>
                  <a:cubicBezTo>
                    <a:pt x="1" y="575"/>
                    <a:pt x="14" y="661"/>
                    <a:pt x="43" y="775"/>
                  </a:cubicBezTo>
                  <a:cubicBezTo>
                    <a:pt x="72" y="890"/>
                    <a:pt x="113" y="1007"/>
                    <a:pt x="167" y="1123"/>
                  </a:cubicBezTo>
                  <a:cubicBezTo>
                    <a:pt x="221" y="1241"/>
                    <a:pt x="274" y="1332"/>
                    <a:pt x="329" y="1397"/>
                  </a:cubicBezTo>
                  <a:cubicBezTo>
                    <a:pt x="383" y="1463"/>
                    <a:pt x="434" y="1510"/>
                    <a:pt x="484" y="1537"/>
                  </a:cubicBezTo>
                  <a:cubicBezTo>
                    <a:pt x="534" y="1564"/>
                    <a:pt x="585" y="1582"/>
                    <a:pt x="635" y="1587"/>
                  </a:cubicBezTo>
                  <a:cubicBezTo>
                    <a:pt x="655" y="1590"/>
                    <a:pt x="675" y="1591"/>
                    <a:pt x="695" y="1591"/>
                  </a:cubicBezTo>
                  <a:cubicBezTo>
                    <a:pt x="762" y="1591"/>
                    <a:pt x="828" y="1577"/>
                    <a:pt x="891" y="1547"/>
                  </a:cubicBezTo>
                  <a:cubicBezTo>
                    <a:pt x="972" y="1512"/>
                    <a:pt x="1034" y="1464"/>
                    <a:pt x="1079" y="1406"/>
                  </a:cubicBezTo>
                  <a:cubicBezTo>
                    <a:pt x="1125" y="1349"/>
                    <a:pt x="1154" y="1290"/>
                    <a:pt x="1166" y="1230"/>
                  </a:cubicBezTo>
                  <a:cubicBezTo>
                    <a:pt x="1178" y="1169"/>
                    <a:pt x="1183" y="1106"/>
                    <a:pt x="1183" y="1041"/>
                  </a:cubicBezTo>
                  <a:cubicBezTo>
                    <a:pt x="1183" y="977"/>
                    <a:pt x="1179" y="919"/>
                    <a:pt x="1171" y="869"/>
                  </a:cubicBezTo>
                  <a:cubicBezTo>
                    <a:pt x="1162" y="819"/>
                    <a:pt x="1158" y="774"/>
                    <a:pt x="1158" y="737"/>
                  </a:cubicBezTo>
                  <a:cubicBezTo>
                    <a:pt x="1160" y="701"/>
                    <a:pt x="1172" y="677"/>
                    <a:pt x="1194" y="667"/>
                  </a:cubicBezTo>
                  <a:cubicBezTo>
                    <a:pt x="1203" y="663"/>
                    <a:pt x="1212" y="660"/>
                    <a:pt x="1221" y="660"/>
                  </a:cubicBezTo>
                  <a:cubicBezTo>
                    <a:pt x="1234" y="660"/>
                    <a:pt x="1247" y="665"/>
                    <a:pt x="1259" y="675"/>
                  </a:cubicBezTo>
                  <a:cubicBezTo>
                    <a:pt x="1279" y="693"/>
                    <a:pt x="1304" y="731"/>
                    <a:pt x="1332" y="791"/>
                  </a:cubicBezTo>
                  <a:cubicBezTo>
                    <a:pt x="1360" y="852"/>
                    <a:pt x="1374" y="937"/>
                    <a:pt x="1376" y="1048"/>
                  </a:cubicBezTo>
                  <a:cubicBezTo>
                    <a:pt x="1378" y="1085"/>
                    <a:pt x="1379" y="1106"/>
                    <a:pt x="1382" y="1111"/>
                  </a:cubicBezTo>
                  <a:cubicBezTo>
                    <a:pt x="1396" y="1139"/>
                    <a:pt x="1442" y="1154"/>
                    <a:pt x="1521" y="1154"/>
                  </a:cubicBezTo>
                  <a:cubicBezTo>
                    <a:pt x="1531" y="1154"/>
                    <a:pt x="1542" y="1153"/>
                    <a:pt x="1553" y="1153"/>
                  </a:cubicBezTo>
                  <a:cubicBezTo>
                    <a:pt x="1651" y="1149"/>
                    <a:pt x="1737" y="1131"/>
                    <a:pt x="1809" y="1098"/>
                  </a:cubicBezTo>
                  <a:cubicBezTo>
                    <a:pt x="1830" y="1089"/>
                    <a:pt x="1842" y="1057"/>
                    <a:pt x="1845" y="1007"/>
                  </a:cubicBezTo>
                  <a:cubicBezTo>
                    <a:pt x="1847" y="957"/>
                    <a:pt x="1836" y="877"/>
                    <a:pt x="1806" y="769"/>
                  </a:cubicBezTo>
                  <a:cubicBezTo>
                    <a:pt x="1778" y="662"/>
                    <a:pt x="1732" y="539"/>
                    <a:pt x="1669" y="401"/>
                  </a:cubicBezTo>
                  <a:cubicBezTo>
                    <a:pt x="1548" y="134"/>
                    <a:pt x="1389" y="0"/>
                    <a:pt x="1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2193700" y="2390400"/>
              <a:ext cx="46425" cy="43225"/>
            </a:xfrm>
            <a:custGeom>
              <a:avLst/>
              <a:gdLst/>
              <a:ahLst/>
              <a:cxnLst/>
              <a:rect l="l" t="t" r="r" b="b"/>
              <a:pathLst>
                <a:path w="1857" h="1729" extrusionOk="0">
                  <a:moveTo>
                    <a:pt x="1016" y="1"/>
                  </a:moveTo>
                  <a:cubicBezTo>
                    <a:pt x="994" y="1"/>
                    <a:pt x="965" y="9"/>
                    <a:pt x="930" y="25"/>
                  </a:cubicBezTo>
                  <a:cubicBezTo>
                    <a:pt x="866" y="53"/>
                    <a:pt x="802" y="96"/>
                    <a:pt x="735" y="149"/>
                  </a:cubicBezTo>
                  <a:cubicBezTo>
                    <a:pt x="671" y="204"/>
                    <a:pt x="625" y="248"/>
                    <a:pt x="600" y="285"/>
                  </a:cubicBezTo>
                  <a:cubicBezTo>
                    <a:pt x="573" y="322"/>
                    <a:pt x="567" y="347"/>
                    <a:pt x="578" y="360"/>
                  </a:cubicBezTo>
                  <a:lnTo>
                    <a:pt x="781" y="606"/>
                  </a:lnTo>
                  <a:lnTo>
                    <a:pt x="19" y="1232"/>
                  </a:lnTo>
                  <a:cubicBezTo>
                    <a:pt x="3" y="1245"/>
                    <a:pt x="0" y="1263"/>
                    <a:pt x="10" y="1289"/>
                  </a:cubicBezTo>
                  <a:cubicBezTo>
                    <a:pt x="19" y="1314"/>
                    <a:pt x="55" y="1362"/>
                    <a:pt x="114" y="1435"/>
                  </a:cubicBezTo>
                  <a:cubicBezTo>
                    <a:pt x="173" y="1507"/>
                    <a:pt x="237" y="1577"/>
                    <a:pt x="304" y="1642"/>
                  </a:cubicBezTo>
                  <a:cubicBezTo>
                    <a:pt x="363" y="1700"/>
                    <a:pt x="402" y="1728"/>
                    <a:pt x="418" y="1728"/>
                  </a:cubicBezTo>
                  <a:cubicBezTo>
                    <a:pt x="421" y="1728"/>
                    <a:pt x="423" y="1727"/>
                    <a:pt x="424" y="1726"/>
                  </a:cubicBezTo>
                  <a:lnTo>
                    <a:pt x="1186" y="1100"/>
                  </a:lnTo>
                  <a:lnTo>
                    <a:pt x="1367" y="1321"/>
                  </a:lnTo>
                  <a:cubicBezTo>
                    <a:pt x="1375" y="1330"/>
                    <a:pt x="1386" y="1335"/>
                    <a:pt x="1402" y="1335"/>
                  </a:cubicBezTo>
                  <a:cubicBezTo>
                    <a:pt x="1424" y="1335"/>
                    <a:pt x="1455" y="1325"/>
                    <a:pt x="1494" y="1305"/>
                  </a:cubicBezTo>
                  <a:cubicBezTo>
                    <a:pt x="1561" y="1273"/>
                    <a:pt x="1624" y="1231"/>
                    <a:pt x="1688" y="1179"/>
                  </a:cubicBezTo>
                  <a:cubicBezTo>
                    <a:pt x="1751" y="1128"/>
                    <a:pt x="1796" y="1086"/>
                    <a:pt x="1823" y="1052"/>
                  </a:cubicBezTo>
                  <a:cubicBezTo>
                    <a:pt x="1851" y="1017"/>
                    <a:pt x="1857" y="991"/>
                    <a:pt x="1843" y="974"/>
                  </a:cubicBezTo>
                  <a:lnTo>
                    <a:pt x="1055" y="17"/>
                  </a:lnTo>
                  <a:cubicBezTo>
                    <a:pt x="1047" y="6"/>
                    <a:pt x="1034" y="1"/>
                    <a:pt x="10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2222000" y="2418025"/>
              <a:ext cx="47450" cy="46575"/>
            </a:xfrm>
            <a:custGeom>
              <a:avLst/>
              <a:gdLst/>
              <a:ahLst/>
              <a:cxnLst/>
              <a:rect l="l" t="t" r="r" b="b"/>
              <a:pathLst>
                <a:path w="1898" h="1863" extrusionOk="0">
                  <a:moveTo>
                    <a:pt x="716" y="0"/>
                  </a:moveTo>
                  <a:cubicBezTo>
                    <a:pt x="683" y="0"/>
                    <a:pt x="661" y="9"/>
                    <a:pt x="648" y="27"/>
                  </a:cubicBezTo>
                  <a:lnTo>
                    <a:pt x="167" y="718"/>
                  </a:lnTo>
                  <a:cubicBezTo>
                    <a:pt x="43" y="898"/>
                    <a:pt x="0" y="1070"/>
                    <a:pt x="44" y="1234"/>
                  </a:cubicBezTo>
                  <a:cubicBezTo>
                    <a:pt x="86" y="1397"/>
                    <a:pt x="207" y="1545"/>
                    <a:pt x="403" y="1682"/>
                  </a:cubicBezTo>
                  <a:cubicBezTo>
                    <a:pt x="576" y="1802"/>
                    <a:pt x="739" y="1863"/>
                    <a:pt x="888" y="1863"/>
                  </a:cubicBezTo>
                  <a:cubicBezTo>
                    <a:pt x="908" y="1863"/>
                    <a:pt x="927" y="1862"/>
                    <a:pt x="946" y="1860"/>
                  </a:cubicBezTo>
                  <a:cubicBezTo>
                    <a:pt x="1112" y="1841"/>
                    <a:pt x="1258" y="1742"/>
                    <a:pt x="1386" y="1562"/>
                  </a:cubicBezTo>
                  <a:lnTo>
                    <a:pt x="1880" y="851"/>
                  </a:lnTo>
                  <a:cubicBezTo>
                    <a:pt x="1892" y="835"/>
                    <a:pt x="1897" y="810"/>
                    <a:pt x="1898" y="777"/>
                  </a:cubicBezTo>
                  <a:cubicBezTo>
                    <a:pt x="1897" y="733"/>
                    <a:pt x="1856" y="684"/>
                    <a:pt x="1777" y="630"/>
                  </a:cubicBezTo>
                  <a:cubicBezTo>
                    <a:pt x="1684" y="564"/>
                    <a:pt x="1593" y="520"/>
                    <a:pt x="1506" y="496"/>
                  </a:cubicBezTo>
                  <a:cubicBezTo>
                    <a:pt x="1467" y="486"/>
                    <a:pt x="1435" y="480"/>
                    <a:pt x="1409" y="480"/>
                  </a:cubicBezTo>
                  <a:cubicBezTo>
                    <a:pt x="1375" y="480"/>
                    <a:pt x="1352" y="489"/>
                    <a:pt x="1339" y="507"/>
                  </a:cubicBezTo>
                  <a:lnTo>
                    <a:pt x="966" y="1045"/>
                  </a:lnTo>
                  <a:cubicBezTo>
                    <a:pt x="865" y="1190"/>
                    <a:pt x="795" y="1283"/>
                    <a:pt x="754" y="1321"/>
                  </a:cubicBezTo>
                  <a:cubicBezTo>
                    <a:pt x="729" y="1344"/>
                    <a:pt x="705" y="1356"/>
                    <a:pt x="683" y="1356"/>
                  </a:cubicBezTo>
                  <a:cubicBezTo>
                    <a:pt x="668" y="1356"/>
                    <a:pt x="655" y="1352"/>
                    <a:pt x="641" y="1342"/>
                  </a:cubicBezTo>
                  <a:cubicBezTo>
                    <a:pt x="606" y="1318"/>
                    <a:pt x="599" y="1278"/>
                    <a:pt x="620" y="1225"/>
                  </a:cubicBezTo>
                  <a:cubicBezTo>
                    <a:pt x="641" y="1171"/>
                    <a:pt x="701" y="1074"/>
                    <a:pt x="799" y="932"/>
                  </a:cubicBezTo>
                  <a:lnTo>
                    <a:pt x="1188" y="371"/>
                  </a:lnTo>
                  <a:cubicBezTo>
                    <a:pt x="1198" y="355"/>
                    <a:pt x="1206" y="330"/>
                    <a:pt x="1204" y="295"/>
                  </a:cubicBezTo>
                  <a:cubicBezTo>
                    <a:pt x="1202" y="252"/>
                    <a:pt x="1162" y="204"/>
                    <a:pt x="1087" y="151"/>
                  </a:cubicBezTo>
                  <a:cubicBezTo>
                    <a:pt x="993" y="85"/>
                    <a:pt x="902" y="40"/>
                    <a:pt x="813" y="16"/>
                  </a:cubicBezTo>
                  <a:cubicBezTo>
                    <a:pt x="774" y="6"/>
                    <a:pt x="742" y="0"/>
                    <a:pt x="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p:nvPr/>
          </p:nvSpPr>
          <p:spPr>
            <a:xfrm>
              <a:off x="2258750" y="2437900"/>
              <a:ext cx="44725" cy="45150"/>
            </a:xfrm>
            <a:custGeom>
              <a:avLst/>
              <a:gdLst/>
              <a:ahLst/>
              <a:cxnLst/>
              <a:rect l="l" t="t" r="r" b="b"/>
              <a:pathLst>
                <a:path w="1789" h="1806" extrusionOk="0">
                  <a:moveTo>
                    <a:pt x="1000" y="491"/>
                  </a:moveTo>
                  <a:cubicBezTo>
                    <a:pt x="1014" y="491"/>
                    <a:pt x="1034" y="496"/>
                    <a:pt x="1062" y="505"/>
                  </a:cubicBezTo>
                  <a:cubicBezTo>
                    <a:pt x="1112" y="523"/>
                    <a:pt x="1140" y="563"/>
                    <a:pt x="1147" y="629"/>
                  </a:cubicBezTo>
                  <a:cubicBezTo>
                    <a:pt x="1152" y="694"/>
                    <a:pt x="1126" y="814"/>
                    <a:pt x="1070" y="986"/>
                  </a:cubicBezTo>
                  <a:cubicBezTo>
                    <a:pt x="1015" y="1156"/>
                    <a:pt x="963" y="1275"/>
                    <a:pt x="919" y="1336"/>
                  </a:cubicBezTo>
                  <a:cubicBezTo>
                    <a:pt x="882" y="1387"/>
                    <a:pt x="846" y="1413"/>
                    <a:pt x="810" y="1413"/>
                  </a:cubicBezTo>
                  <a:cubicBezTo>
                    <a:pt x="802" y="1413"/>
                    <a:pt x="794" y="1411"/>
                    <a:pt x="786" y="1409"/>
                  </a:cubicBezTo>
                  <a:lnTo>
                    <a:pt x="706" y="1373"/>
                  </a:lnTo>
                  <a:lnTo>
                    <a:pt x="990" y="492"/>
                  </a:lnTo>
                  <a:cubicBezTo>
                    <a:pt x="993" y="492"/>
                    <a:pt x="996" y="491"/>
                    <a:pt x="1000" y="491"/>
                  </a:cubicBezTo>
                  <a:close/>
                  <a:moveTo>
                    <a:pt x="554" y="1"/>
                  </a:moveTo>
                  <a:cubicBezTo>
                    <a:pt x="544" y="1"/>
                    <a:pt x="536" y="2"/>
                    <a:pt x="528" y="3"/>
                  </a:cubicBezTo>
                  <a:cubicBezTo>
                    <a:pt x="490" y="8"/>
                    <a:pt x="465" y="30"/>
                    <a:pt x="453" y="68"/>
                  </a:cubicBezTo>
                  <a:lnTo>
                    <a:pt x="9" y="1445"/>
                  </a:lnTo>
                  <a:cubicBezTo>
                    <a:pt x="1" y="1467"/>
                    <a:pt x="9" y="1489"/>
                    <a:pt x="30" y="1507"/>
                  </a:cubicBezTo>
                  <a:cubicBezTo>
                    <a:pt x="52" y="1525"/>
                    <a:pt x="99" y="1546"/>
                    <a:pt x="169" y="1570"/>
                  </a:cubicBezTo>
                  <a:lnTo>
                    <a:pt x="684" y="1735"/>
                  </a:lnTo>
                  <a:cubicBezTo>
                    <a:pt x="829" y="1782"/>
                    <a:pt x="957" y="1805"/>
                    <a:pt x="1067" y="1805"/>
                  </a:cubicBezTo>
                  <a:cubicBezTo>
                    <a:pt x="1166" y="1805"/>
                    <a:pt x="1250" y="1786"/>
                    <a:pt x="1320" y="1748"/>
                  </a:cubicBezTo>
                  <a:cubicBezTo>
                    <a:pt x="1468" y="1666"/>
                    <a:pt x="1589" y="1481"/>
                    <a:pt x="1683" y="1192"/>
                  </a:cubicBezTo>
                  <a:cubicBezTo>
                    <a:pt x="1777" y="903"/>
                    <a:pt x="1788" y="687"/>
                    <a:pt x="1717" y="542"/>
                  </a:cubicBezTo>
                  <a:cubicBezTo>
                    <a:pt x="1646" y="399"/>
                    <a:pt x="1472" y="282"/>
                    <a:pt x="1193" y="191"/>
                  </a:cubicBezTo>
                  <a:lnTo>
                    <a:pt x="702" y="31"/>
                  </a:lnTo>
                  <a:cubicBezTo>
                    <a:pt x="639" y="11"/>
                    <a:pt x="590" y="1"/>
                    <a:pt x="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4"/>
            <p:cNvSpPr/>
            <p:nvPr/>
          </p:nvSpPr>
          <p:spPr>
            <a:xfrm>
              <a:off x="2305150" y="2448650"/>
              <a:ext cx="38950" cy="40825"/>
            </a:xfrm>
            <a:custGeom>
              <a:avLst/>
              <a:gdLst/>
              <a:ahLst/>
              <a:cxnLst/>
              <a:rect l="l" t="t" r="r" b="b"/>
              <a:pathLst>
                <a:path w="1558" h="1633" extrusionOk="0">
                  <a:moveTo>
                    <a:pt x="462" y="1"/>
                  </a:moveTo>
                  <a:cubicBezTo>
                    <a:pt x="357" y="1"/>
                    <a:pt x="256" y="16"/>
                    <a:pt x="159" y="44"/>
                  </a:cubicBezTo>
                  <a:cubicBezTo>
                    <a:pt x="54" y="77"/>
                    <a:pt x="3" y="110"/>
                    <a:pt x="2" y="141"/>
                  </a:cubicBezTo>
                  <a:cubicBezTo>
                    <a:pt x="1" y="194"/>
                    <a:pt x="142" y="535"/>
                    <a:pt x="427" y="1162"/>
                  </a:cubicBezTo>
                  <a:lnTo>
                    <a:pt x="415" y="1560"/>
                  </a:lnTo>
                  <a:cubicBezTo>
                    <a:pt x="413" y="1583"/>
                    <a:pt x="427" y="1602"/>
                    <a:pt x="454" y="1613"/>
                  </a:cubicBezTo>
                  <a:cubicBezTo>
                    <a:pt x="480" y="1623"/>
                    <a:pt x="541" y="1630"/>
                    <a:pt x="633" y="1632"/>
                  </a:cubicBezTo>
                  <a:cubicBezTo>
                    <a:pt x="653" y="1633"/>
                    <a:pt x="674" y="1633"/>
                    <a:pt x="694" y="1633"/>
                  </a:cubicBezTo>
                  <a:cubicBezTo>
                    <a:pt x="767" y="1633"/>
                    <a:pt x="839" y="1629"/>
                    <a:pt x="912" y="1621"/>
                  </a:cubicBezTo>
                  <a:cubicBezTo>
                    <a:pt x="1005" y="1613"/>
                    <a:pt x="1053" y="1597"/>
                    <a:pt x="1054" y="1581"/>
                  </a:cubicBezTo>
                  <a:lnTo>
                    <a:pt x="1065" y="1183"/>
                  </a:lnTo>
                  <a:cubicBezTo>
                    <a:pt x="1392" y="531"/>
                    <a:pt x="1555" y="191"/>
                    <a:pt x="1557" y="162"/>
                  </a:cubicBezTo>
                  <a:cubicBezTo>
                    <a:pt x="1558" y="132"/>
                    <a:pt x="1539" y="103"/>
                    <a:pt x="1504" y="74"/>
                  </a:cubicBezTo>
                  <a:cubicBezTo>
                    <a:pt x="1468" y="44"/>
                    <a:pt x="1402" y="29"/>
                    <a:pt x="1307" y="26"/>
                  </a:cubicBezTo>
                  <a:cubicBezTo>
                    <a:pt x="1296" y="26"/>
                    <a:pt x="1285" y="26"/>
                    <a:pt x="1274" y="26"/>
                  </a:cubicBezTo>
                  <a:cubicBezTo>
                    <a:pt x="1190" y="26"/>
                    <a:pt x="1100" y="37"/>
                    <a:pt x="1006" y="58"/>
                  </a:cubicBezTo>
                  <a:cubicBezTo>
                    <a:pt x="900" y="81"/>
                    <a:pt x="844" y="116"/>
                    <a:pt x="841" y="158"/>
                  </a:cubicBezTo>
                  <a:lnTo>
                    <a:pt x="780" y="757"/>
                  </a:lnTo>
                  <a:lnTo>
                    <a:pt x="755" y="754"/>
                  </a:lnTo>
                  <a:lnTo>
                    <a:pt x="711" y="137"/>
                  </a:lnTo>
                  <a:cubicBezTo>
                    <a:pt x="705" y="50"/>
                    <a:pt x="628" y="5"/>
                    <a:pt x="484" y="1"/>
                  </a:cubicBezTo>
                  <a:cubicBezTo>
                    <a:pt x="476" y="1"/>
                    <a:pt x="469" y="1"/>
                    <a:pt x="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2354725" y="2436575"/>
              <a:ext cx="35825" cy="45750"/>
            </a:xfrm>
            <a:custGeom>
              <a:avLst/>
              <a:gdLst/>
              <a:ahLst/>
              <a:cxnLst/>
              <a:rect l="l" t="t" r="r" b="b"/>
              <a:pathLst>
                <a:path w="1433" h="1830" extrusionOk="0">
                  <a:moveTo>
                    <a:pt x="1224" y="0"/>
                  </a:moveTo>
                  <a:cubicBezTo>
                    <a:pt x="1220" y="0"/>
                    <a:pt x="1217" y="1"/>
                    <a:pt x="1213" y="2"/>
                  </a:cubicBezTo>
                  <a:lnTo>
                    <a:pt x="42" y="409"/>
                  </a:lnTo>
                  <a:cubicBezTo>
                    <a:pt x="12" y="420"/>
                    <a:pt x="1" y="461"/>
                    <a:pt x="6" y="530"/>
                  </a:cubicBezTo>
                  <a:cubicBezTo>
                    <a:pt x="11" y="600"/>
                    <a:pt x="28" y="676"/>
                    <a:pt x="56" y="756"/>
                  </a:cubicBezTo>
                  <a:cubicBezTo>
                    <a:pt x="84" y="836"/>
                    <a:pt x="111" y="893"/>
                    <a:pt x="137" y="930"/>
                  </a:cubicBezTo>
                  <a:cubicBezTo>
                    <a:pt x="158" y="962"/>
                    <a:pt x="176" y="978"/>
                    <a:pt x="191" y="978"/>
                  </a:cubicBezTo>
                  <a:cubicBezTo>
                    <a:pt x="194" y="978"/>
                    <a:pt x="196" y="977"/>
                    <a:pt x="198" y="977"/>
                  </a:cubicBezTo>
                  <a:lnTo>
                    <a:pt x="500" y="871"/>
                  </a:lnTo>
                  <a:lnTo>
                    <a:pt x="823" y="1802"/>
                  </a:lnTo>
                  <a:cubicBezTo>
                    <a:pt x="829" y="1820"/>
                    <a:pt x="847" y="1830"/>
                    <a:pt x="873" y="1830"/>
                  </a:cubicBezTo>
                  <a:cubicBezTo>
                    <a:pt x="900" y="1829"/>
                    <a:pt x="956" y="1813"/>
                    <a:pt x="1047" y="1782"/>
                  </a:cubicBezTo>
                  <a:cubicBezTo>
                    <a:pt x="1136" y="1752"/>
                    <a:pt x="1222" y="1717"/>
                    <a:pt x="1308" y="1676"/>
                  </a:cubicBezTo>
                  <a:cubicBezTo>
                    <a:pt x="1394" y="1636"/>
                    <a:pt x="1433" y="1608"/>
                    <a:pt x="1426" y="1593"/>
                  </a:cubicBezTo>
                  <a:lnTo>
                    <a:pt x="1102" y="662"/>
                  </a:lnTo>
                  <a:lnTo>
                    <a:pt x="1374" y="567"/>
                  </a:lnTo>
                  <a:cubicBezTo>
                    <a:pt x="1400" y="557"/>
                    <a:pt x="1411" y="516"/>
                    <a:pt x="1402" y="442"/>
                  </a:cubicBezTo>
                  <a:cubicBezTo>
                    <a:pt x="1395" y="368"/>
                    <a:pt x="1377" y="294"/>
                    <a:pt x="1351" y="218"/>
                  </a:cubicBezTo>
                  <a:cubicBezTo>
                    <a:pt x="1324" y="141"/>
                    <a:pt x="1301" y="84"/>
                    <a:pt x="1279" y="47"/>
                  </a:cubicBezTo>
                  <a:cubicBezTo>
                    <a:pt x="1261" y="16"/>
                    <a:pt x="1242" y="0"/>
                    <a:pt x="1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4"/>
            <p:cNvSpPr/>
            <p:nvPr/>
          </p:nvSpPr>
          <p:spPr>
            <a:xfrm>
              <a:off x="2387925" y="2428125"/>
              <a:ext cx="32700" cy="41200"/>
            </a:xfrm>
            <a:custGeom>
              <a:avLst/>
              <a:gdLst/>
              <a:ahLst/>
              <a:cxnLst/>
              <a:rect l="l" t="t" r="r" b="b"/>
              <a:pathLst>
                <a:path w="1308" h="1648" extrusionOk="0">
                  <a:moveTo>
                    <a:pt x="466" y="0"/>
                  </a:moveTo>
                  <a:cubicBezTo>
                    <a:pt x="424" y="0"/>
                    <a:pt x="372" y="18"/>
                    <a:pt x="311" y="54"/>
                  </a:cubicBezTo>
                  <a:cubicBezTo>
                    <a:pt x="218" y="111"/>
                    <a:pt x="140" y="175"/>
                    <a:pt x="82" y="249"/>
                  </a:cubicBezTo>
                  <a:cubicBezTo>
                    <a:pt x="22" y="322"/>
                    <a:pt x="1" y="374"/>
                    <a:pt x="18" y="402"/>
                  </a:cubicBezTo>
                  <a:lnTo>
                    <a:pt x="748" y="1627"/>
                  </a:lnTo>
                  <a:cubicBezTo>
                    <a:pt x="755" y="1640"/>
                    <a:pt x="768" y="1647"/>
                    <a:pt x="785" y="1647"/>
                  </a:cubicBezTo>
                  <a:cubicBezTo>
                    <a:pt x="790" y="1647"/>
                    <a:pt x="797" y="1646"/>
                    <a:pt x="803" y="1645"/>
                  </a:cubicBezTo>
                  <a:cubicBezTo>
                    <a:pt x="830" y="1638"/>
                    <a:pt x="883" y="1611"/>
                    <a:pt x="963" y="1563"/>
                  </a:cubicBezTo>
                  <a:cubicBezTo>
                    <a:pt x="1045" y="1514"/>
                    <a:pt x="1123" y="1463"/>
                    <a:pt x="1198" y="1406"/>
                  </a:cubicBezTo>
                  <a:cubicBezTo>
                    <a:pt x="1272" y="1350"/>
                    <a:pt x="1307" y="1316"/>
                    <a:pt x="1297" y="1300"/>
                  </a:cubicBezTo>
                  <a:lnTo>
                    <a:pt x="546" y="39"/>
                  </a:lnTo>
                  <a:cubicBezTo>
                    <a:pt x="537" y="27"/>
                    <a:pt x="526" y="16"/>
                    <a:pt x="509" y="8"/>
                  </a:cubicBezTo>
                  <a:cubicBezTo>
                    <a:pt x="496" y="3"/>
                    <a:pt x="481" y="0"/>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4"/>
            <p:cNvSpPr/>
            <p:nvPr/>
          </p:nvSpPr>
          <p:spPr>
            <a:xfrm>
              <a:off x="2403475" y="2396625"/>
              <a:ext cx="59025" cy="59125"/>
            </a:xfrm>
            <a:custGeom>
              <a:avLst/>
              <a:gdLst/>
              <a:ahLst/>
              <a:cxnLst/>
              <a:rect l="l" t="t" r="r" b="b"/>
              <a:pathLst>
                <a:path w="2361" h="2365" extrusionOk="0">
                  <a:moveTo>
                    <a:pt x="1275" y="1"/>
                  </a:moveTo>
                  <a:cubicBezTo>
                    <a:pt x="1257" y="1"/>
                    <a:pt x="1235" y="8"/>
                    <a:pt x="1207" y="21"/>
                  </a:cubicBezTo>
                  <a:cubicBezTo>
                    <a:pt x="1160" y="46"/>
                    <a:pt x="1098" y="97"/>
                    <a:pt x="1021" y="172"/>
                  </a:cubicBezTo>
                  <a:cubicBezTo>
                    <a:pt x="946" y="246"/>
                    <a:pt x="887" y="326"/>
                    <a:pt x="846" y="413"/>
                  </a:cubicBezTo>
                  <a:cubicBezTo>
                    <a:pt x="805" y="498"/>
                    <a:pt x="797" y="558"/>
                    <a:pt x="818" y="595"/>
                  </a:cubicBezTo>
                  <a:lnTo>
                    <a:pt x="1121" y="1108"/>
                  </a:lnTo>
                  <a:lnTo>
                    <a:pt x="1107" y="1123"/>
                  </a:lnTo>
                  <a:lnTo>
                    <a:pt x="568" y="804"/>
                  </a:lnTo>
                  <a:cubicBezTo>
                    <a:pt x="553" y="795"/>
                    <a:pt x="535" y="790"/>
                    <a:pt x="513" y="790"/>
                  </a:cubicBezTo>
                  <a:cubicBezTo>
                    <a:pt x="495" y="790"/>
                    <a:pt x="474" y="793"/>
                    <a:pt x="451" y="799"/>
                  </a:cubicBezTo>
                  <a:cubicBezTo>
                    <a:pt x="398" y="812"/>
                    <a:pt x="335" y="857"/>
                    <a:pt x="258" y="932"/>
                  </a:cubicBezTo>
                  <a:cubicBezTo>
                    <a:pt x="182" y="1008"/>
                    <a:pt x="119" y="1086"/>
                    <a:pt x="67" y="1167"/>
                  </a:cubicBezTo>
                  <a:cubicBezTo>
                    <a:pt x="14" y="1249"/>
                    <a:pt x="0" y="1302"/>
                    <a:pt x="26" y="1327"/>
                  </a:cubicBezTo>
                  <a:lnTo>
                    <a:pt x="1047" y="2350"/>
                  </a:lnTo>
                  <a:cubicBezTo>
                    <a:pt x="1057" y="2360"/>
                    <a:pt x="1069" y="2365"/>
                    <a:pt x="1082" y="2365"/>
                  </a:cubicBezTo>
                  <a:cubicBezTo>
                    <a:pt x="1091" y="2365"/>
                    <a:pt x="1100" y="2363"/>
                    <a:pt x="1110" y="2359"/>
                  </a:cubicBezTo>
                  <a:cubicBezTo>
                    <a:pt x="1137" y="2348"/>
                    <a:pt x="1175" y="2317"/>
                    <a:pt x="1227" y="2265"/>
                  </a:cubicBezTo>
                  <a:cubicBezTo>
                    <a:pt x="1280" y="2214"/>
                    <a:pt x="1317" y="2176"/>
                    <a:pt x="1345" y="2148"/>
                  </a:cubicBezTo>
                  <a:cubicBezTo>
                    <a:pt x="1476" y="2011"/>
                    <a:pt x="1529" y="1926"/>
                    <a:pt x="1498" y="1896"/>
                  </a:cubicBezTo>
                  <a:cubicBezTo>
                    <a:pt x="1417" y="1814"/>
                    <a:pt x="1256" y="1672"/>
                    <a:pt x="1015" y="1469"/>
                  </a:cubicBezTo>
                  <a:lnTo>
                    <a:pt x="1029" y="1454"/>
                  </a:lnTo>
                  <a:lnTo>
                    <a:pt x="1539" y="1791"/>
                  </a:lnTo>
                  <a:cubicBezTo>
                    <a:pt x="1557" y="1803"/>
                    <a:pt x="1572" y="1809"/>
                    <a:pt x="1586" y="1809"/>
                  </a:cubicBezTo>
                  <a:cubicBezTo>
                    <a:pt x="1590" y="1809"/>
                    <a:pt x="1594" y="1809"/>
                    <a:pt x="1597" y="1808"/>
                  </a:cubicBezTo>
                  <a:cubicBezTo>
                    <a:pt x="1614" y="1803"/>
                    <a:pt x="1646" y="1779"/>
                    <a:pt x="1692" y="1733"/>
                  </a:cubicBezTo>
                  <a:cubicBezTo>
                    <a:pt x="1738" y="1687"/>
                    <a:pt x="1770" y="1648"/>
                    <a:pt x="1786" y="1617"/>
                  </a:cubicBezTo>
                  <a:cubicBezTo>
                    <a:pt x="1801" y="1587"/>
                    <a:pt x="1803" y="1561"/>
                    <a:pt x="1789" y="1542"/>
                  </a:cubicBezTo>
                  <a:lnTo>
                    <a:pt x="1451" y="1034"/>
                  </a:lnTo>
                  <a:lnTo>
                    <a:pt x="1466" y="1020"/>
                  </a:lnTo>
                  <a:cubicBezTo>
                    <a:pt x="1666" y="1256"/>
                    <a:pt x="1808" y="1418"/>
                    <a:pt x="1893" y="1504"/>
                  </a:cubicBezTo>
                  <a:cubicBezTo>
                    <a:pt x="1901" y="1512"/>
                    <a:pt x="1912" y="1516"/>
                    <a:pt x="1924" y="1516"/>
                  </a:cubicBezTo>
                  <a:cubicBezTo>
                    <a:pt x="1958" y="1516"/>
                    <a:pt x="2009" y="1483"/>
                    <a:pt x="2073" y="1418"/>
                  </a:cubicBezTo>
                  <a:cubicBezTo>
                    <a:pt x="2162" y="1330"/>
                    <a:pt x="2234" y="1250"/>
                    <a:pt x="2286" y="1181"/>
                  </a:cubicBezTo>
                  <a:cubicBezTo>
                    <a:pt x="2340" y="1110"/>
                    <a:pt x="2360" y="1069"/>
                    <a:pt x="2345" y="1054"/>
                  </a:cubicBezTo>
                  <a:lnTo>
                    <a:pt x="1307" y="13"/>
                  </a:lnTo>
                  <a:cubicBezTo>
                    <a:pt x="1299" y="5"/>
                    <a:pt x="1288"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4"/>
            <p:cNvSpPr/>
            <p:nvPr/>
          </p:nvSpPr>
          <p:spPr>
            <a:xfrm>
              <a:off x="2434975" y="2368200"/>
              <a:ext cx="48725" cy="44650"/>
            </a:xfrm>
            <a:custGeom>
              <a:avLst/>
              <a:gdLst/>
              <a:ahLst/>
              <a:cxnLst/>
              <a:rect l="l" t="t" r="r" b="b"/>
              <a:pathLst>
                <a:path w="1949" h="1786" extrusionOk="0">
                  <a:moveTo>
                    <a:pt x="533" y="0"/>
                  </a:moveTo>
                  <a:cubicBezTo>
                    <a:pt x="517" y="0"/>
                    <a:pt x="507" y="5"/>
                    <a:pt x="501" y="16"/>
                  </a:cubicBezTo>
                  <a:lnTo>
                    <a:pt x="70" y="830"/>
                  </a:lnTo>
                  <a:cubicBezTo>
                    <a:pt x="27" y="913"/>
                    <a:pt x="5" y="973"/>
                    <a:pt x="2" y="1013"/>
                  </a:cubicBezTo>
                  <a:cubicBezTo>
                    <a:pt x="1" y="1052"/>
                    <a:pt x="16" y="1081"/>
                    <a:pt x="52" y="1099"/>
                  </a:cubicBezTo>
                  <a:lnTo>
                    <a:pt x="1335" y="1780"/>
                  </a:lnTo>
                  <a:cubicBezTo>
                    <a:pt x="1343" y="1784"/>
                    <a:pt x="1351" y="1786"/>
                    <a:pt x="1359" y="1786"/>
                  </a:cubicBezTo>
                  <a:cubicBezTo>
                    <a:pt x="1372" y="1786"/>
                    <a:pt x="1385" y="1781"/>
                    <a:pt x="1398" y="1769"/>
                  </a:cubicBezTo>
                  <a:cubicBezTo>
                    <a:pt x="1420" y="1750"/>
                    <a:pt x="1447" y="1708"/>
                    <a:pt x="1483" y="1643"/>
                  </a:cubicBezTo>
                  <a:lnTo>
                    <a:pt x="1938" y="784"/>
                  </a:lnTo>
                  <a:cubicBezTo>
                    <a:pt x="1948" y="765"/>
                    <a:pt x="1932" y="735"/>
                    <a:pt x="1889" y="696"/>
                  </a:cubicBezTo>
                  <a:cubicBezTo>
                    <a:pt x="1847" y="659"/>
                    <a:pt x="1779" y="614"/>
                    <a:pt x="1684" y="565"/>
                  </a:cubicBezTo>
                  <a:cubicBezTo>
                    <a:pt x="1623" y="532"/>
                    <a:pt x="1578" y="516"/>
                    <a:pt x="1550" y="516"/>
                  </a:cubicBezTo>
                  <a:cubicBezTo>
                    <a:pt x="1535" y="516"/>
                    <a:pt x="1525" y="521"/>
                    <a:pt x="1520" y="531"/>
                  </a:cubicBezTo>
                  <a:cubicBezTo>
                    <a:pt x="1473" y="621"/>
                    <a:pt x="1395" y="787"/>
                    <a:pt x="1288" y="1031"/>
                  </a:cubicBezTo>
                  <a:lnTo>
                    <a:pt x="1158" y="962"/>
                  </a:lnTo>
                  <a:lnTo>
                    <a:pt x="1361" y="602"/>
                  </a:lnTo>
                  <a:cubicBezTo>
                    <a:pt x="1374" y="577"/>
                    <a:pt x="1362" y="546"/>
                    <a:pt x="1325" y="509"/>
                  </a:cubicBezTo>
                  <a:cubicBezTo>
                    <a:pt x="1289" y="472"/>
                    <a:pt x="1229" y="430"/>
                    <a:pt x="1143" y="386"/>
                  </a:cubicBezTo>
                  <a:cubicBezTo>
                    <a:pt x="1096" y="361"/>
                    <a:pt x="1059" y="348"/>
                    <a:pt x="1032" y="348"/>
                  </a:cubicBezTo>
                  <a:cubicBezTo>
                    <a:pt x="1011" y="348"/>
                    <a:pt x="996" y="356"/>
                    <a:pt x="988" y="372"/>
                  </a:cubicBezTo>
                  <a:cubicBezTo>
                    <a:pt x="955" y="433"/>
                    <a:pt x="890" y="566"/>
                    <a:pt x="792" y="770"/>
                  </a:cubicBezTo>
                  <a:lnTo>
                    <a:pt x="657" y="697"/>
                  </a:lnTo>
                  <a:cubicBezTo>
                    <a:pt x="784" y="499"/>
                    <a:pt x="873" y="355"/>
                    <a:pt x="918" y="267"/>
                  </a:cubicBezTo>
                  <a:cubicBezTo>
                    <a:pt x="929" y="246"/>
                    <a:pt x="914" y="218"/>
                    <a:pt x="870" y="179"/>
                  </a:cubicBezTo>
                  <a:cubicBezTo>
                    <a:pt x="827" y="141"/>
                    <a:pt x="758" y="98"/>
                    <a:pt x="665" y="47"/>
                  </a:cubicBezTo>
                  <a:cubicBezTo>
                    <a:pt x="605" y="16"/>
                    <a:pt x="561" y="0"/>
                    <a:pt x="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2246125" y="2146600"/>
              <a:ext cx="33225" cy="39275"/>
            </a:xfrm>
            <a:custGeom>
              <a:avLst/>
              <a:gdLst/>
              <a:ahLst/>
              <a:cxnLst/>
              <a:rect l="l" t="t" r="r" b="b"/>
              <a:pathLst>
                <a:path w="1329" h="1571" extrusionOk="0">
                  <a:moveTo>
                    <a:pt x="696" y="1"/>
                  </a:moveTo>
                  <a:cubicBezTo>
                    <a:pt x="675" y="1"/>
                    <a:pt x="654" y="13"/>
                    <a:pt x="646" y="37"/>
                  </a:cubicBezTo>
                  <a:cubicBezTo>
                    <a:pt x="596" y="183"/>
                    <a:pt x="528" y="323"/>
                    <a:pt x="433" y="444"/>
                  </a:cubicBezTo>
                  <a:cubicBezTo>
                    <a:pt x="331" y="577"/>
                    <a:pt x="197" y="686"/>
                    <a:pt x="44" y="750"/>
                  </a:cubicBezTo>
                  <a:cubicBezTo>
                    <a:pt x="1" y="768"/>
                    <a:pt x="2" y="830"/>
                    <a:pt x="46" y="849"/>
                  </a:cubicBezTo>
                  <a:cubicBezTo>
                    <a:pt x="342" y="971"/>
                    <a:pt x="530" y="1203"/>
                    <a:pt x="657" y="1536"/>
                  </a:cubicBezTo>
                  <a:cubicBezTo>
                    <a:pt x="666" y="1559"/>
                    <a:pt x="686" y="1571"/>
                    <a:pt x="706" y="1571"/>
                  </a:cubicBezTo>
                  <a:cubicBezTo>
                    <a:pt x="726" y="1571"/>
                    <a:pt x="747" y="1559"/>
                    <a:pt x="756" y="1536"/>
                  </a:cubicBezTo>
                  <a:cubicBezTo>
                    <a:pt x="867" y="1261"/>
                    <a:pt x="1021" y="971"/>
                    <a:pt x="1290" y="833"/>
                  </a:cubicBezTo>
                  <a:cubicBezTo>
                    <a:pt x="1329" y="813"/>
                    <a:pt x="1328" y="758"/>
                    <a:pt x="1289" y="739"/>
                  </a:cubicBezTo>
                  <a:cubicBezTo>
                    <a:pt x="1138" y="665"/>
                    <a:pt x="1011" y="544"/>
                    <a:pt x="917" y="403"/>
                  </a:cubicBezTo>
                  <a:cubicBezTo>
                    <a:pt x="838" y="284"/>
                    <a:pt x="786" y="166"/>
                    <a:pt x="747" y="39"/>
                  </a:cubicBezTo>
                  <a:cubicBezTo>
                    <a:pt x="739" y="13"/>
                    <a:pt x="71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4"/>
            <p:cNvSpPr/>
            <p:nvPr/>
          </p:nvSpPr>
          <p:spPr>
            <a:xfrm>
              <a:off x="2418100" y="2208750"/>
              <a:ext cx="33200" cy="39275"/>
            </a:xfrm>
            <a:custGeom>
              <a:avLst/>
              <a:gdLst/>
              <a:ahLst/>
              <a:cxnLst/>
              <a:rect l="l" t="t" r="r" b="b"/>
              <a:pathLst>
                <a:path w="1328" h="1571" extrusionOk="0">
                  <a:moveTo>
                    <a:pt x="695" y="0"/>
                  </a:moveTo>
                  <a:cubicBezTo>
                    <a:pt x="674" y="0"/>
                    <a:pt x="652" y="12"/>
                    <a:pt x="644" y="37"/>
                  </a:cubicBezTo>
                  <a:cubicBezTo>
                    <a:pt x="596" y="182"/>
                    <a:pt x="527" y="322"/>
                    <a:pt x="433" y="443"/>
                  </a:cubicBezTo>
                  <a:cubicBezTo>
                    <a:pt x="330" y="576"/>
                    <a:pt x="196" y="685"/>
                    <a:pt x="43" y="749"/>
                  </a:cubicBezTo>
                  <a:cubicBezTo>
                    <a:pt x="0" y="768"/>
                    <a:pt x="1" y="830"/>
                    <a:pt x="44" y="848"/>
                  </a:cubicBezTo>
                  <a:cubicBezTo>
                    <a:pt x="340" y="970"/>
                    <a:pt x="528" y="1202"/>
                    <a:pt x="656" y="1536"/>
                  </a:cubicBezTo>
                  <a:cubicBezTo>
                    <a:pt x="665" y="1559"/>
                    <a:pt x="686" y="1570"/>
                    <a:pt x="706" y="1570"/>
                  </a:cubicBezTo>
                  <a:cubicBezTo>
                    <a:pt x="726" y="1570"/>
                    <a:pt x="746" y="1559"/>
                    <a:pt x="755" y="1536"/>
                  </a:cubicBezTo>
                  <a:cubicBezTo>
                    <a:pt x="865" y="1260"/>
                    <a:pt x="1020" y="970"/>
                    <a:pt x="1288" y="832"/>
                  </a:cubicBezTo>
                  <a:cubicBezTo>
                    <a:pt x="1328" y="812"/>
                    <a:pt x="1327" y="758"/>
                    <a:pt x="1287" y="738"/>
                  </a:cubicBezTo>
                  <a:cubicBezTo>
                    <a:pt x="1138" y="664"/>
                    <a:pt x="1010" y="543"/>
                    <a:pt x="917" y="402"/>
                  </a:cubicBezTo>
                  <a:cubicBezTo>
                    <a:pt x="838" y="284"/>
                    <a:pt x="785" y="165"/>
                    <a:pt x="745" y="38"/>
                  </a:cubicBezTo>
                  <a:cubicBezTo>
                    <a:pt x="738" y="13"/>
                    <a:pt x="717"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4"/>
            <p:cNvSpPr/>
            <p:nvPr/>
          </p:nvSpPr>
          <p:spPr>
            <a:xfrm>
              <a:off x="2138450" y="2336600"/>
              <a:ext cx="33250" cy="39300"/>
            </a:xfrm>
            <a:custGeom>
              <a:avLst/>
              <a:gdLst/>
              <a:ahLst/>
              <a:cxnLst/>
              <a:rect l="l" t="t" r="r" b="b"/>
              <a:pathLst>
                <a:path w="1330" h="1572" extrusionOk="0">
                  <a:moveTo>
                    <a:pt x="696" y="1"/>
                  </a:moveTo>
                  <a:cubicBezTo>
                    <a:pt x="675" y="1"/>
                    <a:pt x="654" y="13"/>
                    <a:pt x="646" y="37"/>
                  </a:cubicBezTo>
                  <a:cubicBezTo>
                    <a:pt x="597" y="183"/>
                    <a:pt x="529" y="322"/>
                    <a:pt x="434" y="443"/>
                  </a:cubicBezTo>
                  <a:cubicBezTo>
                    <a:pt x="331" y="577"/>
                    <a:pt x="197" y="685"/>
                    <a:pt x="45" y="750"/>
                  </a:cubicBezTo>
                  <a:cubicBezTo>
                    <a:pt x="1" y="768"/>
                    <a:pt x="3" y="830"/>
                    <a:pt x="46" y="848"/>
                  </a:cubicBezTo>
                  <a:cubicBezTo>
                    <a:pt x="342" y="971"/>
                    <a:pt x="530" y="1203"/>
                    <a:pt x="657" y="1536"/>
                  </a:cubicBezTo>
                  <a:cubicBezTo>
                    <a:pt x="666" y="1560"/>
                    <a:pt x="686" y="1571"/>
                    <a:pt x="707" y="1571"/>
                  </a:cubicBezTo>
                  <a:cubicBezTo>
                    <a:pt x="727" y="1571"/>
                    <a:pt x="748" y="1560"/>
                    <a:pt x="756" y="1536"/>
                  </a:cubicBezTo>
                  <a:cubicBezTo>
                    <a:pt x="867" y="1261"/>
                    <a:pt x="1021" y="971"/>
                    <a:pt x="1289" y="832"/>
                  </a:cubicBezTo>
                  <a:cubicBezTo>
                    <a:pt x="1329" y="814"/>
                    <a:pt x="1328" y="758"/>
                    <a:pt x="1288" y="738"/>
                  </a:cubicBezTo>
                  <a:cubicBezTo>
                    <a:pt x="1139" y="664"/>
                    <a:pt x="1011" y="543"/>
                    <a:pt x="918" y="403"/>
                  </a:cubicBezTo>
                  <a:cubicBezTo>
                    <a:pt x="839" y="284"/>
                    <a:pt x="787" y="167"/>
                    <a:pt x="747" y="38"/>
                  </a:cubicBezTo>
                  <a:cubicBezTo>
                    <a:pt x="739" y="13"/>
                    <a:pt x="71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2461425" y="2331575"/>
              <a:ext cx="33200" cy="39275"/>
            </a:xfrm>
            <a:custGeom>
              <a:avLst/>
              <a:gdLst/>
              <a:ahLst/>
              <a:cxnLst/>
              <a:rect l="l" t="t" r="r" b="b"/>
              <a:pathLst>
                <a:path w="1328" h="1571" extrusionOk="0">
                  <a:moveTo>
                    <a:pt x="695" y="0"/>
                  </a:moveTo>
                  <a:cubicBezTo>
                    <a:pt x="674" y="0"/>
                    <a:pt x="653" y="12"/>
                    <a:pt x="645" y="37"/>
                  </a:cubicBezTo>
                  <a:cubicBezTo>
                    <a:pt x="595" y="183"/>
                    <a:pt x="527" y="322"/>
                    <a:pt x="432" y="443"/>
                  </a:cubicBezTo>
                  <a:cubicBezTo>
                    <a:pt x="330" y="576"/>
                    <a:pt x="196" y="685"/>
                    <a:pt x="43" y="749"/>
                  </a:cubicBezTo>
                  <a:cubicBezTo>
                    <a:pt x="0" y="768"/>
                    <a:pt x="1" y="830"/>
                    <a:pt x="45" y="848"/>
                  </a:cubicBezTo>
                  <a:cubicBezTo>
                    <a:pt x="341" y="970"/>
                    <a:pt x="529" y="1202"/>
                    <a:pt x="657" y="1536"/>
                  </a:cubicBezTo>
                  <a:cubicBezTo>
                    <a:pt x="666" y="1559"/>
                    <a:pt x="686" y="1570"/>
                    <a:pt x="707" y="1570"/>
                  </a:cubicBezTo>
                  <a:cubicBezTo>
                    <a:pt x="726" y="1570"/>
                    <a:pt x="746" y="1559"/>
                    <a:pt x="754" y="1536"/>
                  </a:cubicBezTo>
                  <a:cubicBezTo>
                    <a:pt x="865" y="1260"/>
                    <a:pt x="1021" y="970"/>
                    <a:pt x="1289" y="833"/>
                  </a:cubicBezTo>
                  <a:cubicBezTo>
                    <a:pt x="1328" y="813"/>
                    <a:pt x="1327" y="758"/>
                    <a:pt x="1288" y="738"/>
                  </a:cubicBezTo>
                  <a:cubicBezTo>
                    <a:pt x="1137" y="664"/>
                    <a:pt x="1010" y="543"/>
                    <a:pt x="916" y="402"/>
                  </a:cubicBezTo>
                  <a:cubicBezTo>
                    <a:pt x="837" y="284"/>
                    <a:pt x="785" y="166"/>
                    <a:pt x="746" y="38"/>
                  </a:cubicBezTo>
                  <a:cubicBezTo>
                    <a:pt x="738" y="13"/>
                    <a:pt x="717" y="0"/>
                    <a:pt x="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2299475" y="2088475"/>
              <a:ext cx="52650" cy="308475"/>
            </a:xfrm>
            <a:custGeom>
              <a:avLst/>
              <a:gdLst/>
              <a:ahLst/>
              <a:cxnLst/>
              <a:rect l="l" t="t" r="r" b="b"/>
              <a:pathLst>
                <a:path w="2106" h="12339" extrusionOk="0">
                  <a:moveTo>
                    <a:pt x="2106" y="0"/>
                  </a:moveTo>
                  <a:lnTo>
                    <a:pt x="2106" y="0"/>
                  </a:lnTo>
                  <a:cubicBezTo>
                    <a:pt x="1294" y="174"/>
                    <a:pt x="928" y="840"/>
                    <a:pt x="927" y="840"/>
                  </a:cubicBezTo>
                  <a:lnTo>
                    <a:pt x="815" y="1999"/>
                  </a:lnTo>
                  <a:lnTo>
                    <a:pt x="799" y="2165"/>
                  </a:lnTo>
                  <a:lnTo>
                    <a:pt x="739" y="2788"/>
                  </a:lnTo>
                  <a:lnTo>
                    <a:pt x="562" y="4624"/>
                  </a:lnTo>
                  <a:lnTo>
                    <a:pt x="485" y="5442"/>
                  </a:lnTo>
                  <a:lnTo>
                    <a:pt x="485" y="5443"/>
                  </a:lnTo>
                  <a:lnTo>
                    <a:pt x="16" y="10323"/>
                  </a:lnTo>
                  <a:lnTo>
                    <a:pt x="0" y="10482"/>
                  </a:lnTo>
                  <a:lnTo>
                    <a:pt x="585" y="11367"/>
                  </a:lnTo>
                  <a:lnTo>
                    <a:pt x="1228" y="12339"/>
                  </a:lnTo>
                  <a:lnTo>
                    <a:pt x="1310" y="12249"/>
                  </a:lnTo>
                  <a:lnTo>
                    <a:pt x="1340" y="11794"/>
                  </a:lnTo>
                  <a:lnTo>
                    <a:pt x="1348" y="11664"/>
                  </a:lnTo>
                  <a:lnTo>
                    <a:pt x="1381" y="11149"/>
                  </a:lnTo>
                  <a:lnTo>
                    <a:pt x="1452" y="10057"/>
                  </a:lnTo>
                  <a:lnTo>
                    <a:pt x="1939" y="2530"/>
                  </a:lnTo>
                  <a:lnTo>
                    <a:pt x="1973" y="2036"/>
                  </a:lnTo>
                  <a:lnTo>
                    <a:pt x="1987" y="1813"/>
                  </a:lnTo>
                  <a:lnTo>
                    <a:pt x="2106" y="0"/>
                  </a:lnTo>
                  <a:close/>
                </a:path>
              </a:pathLst>
            </a:custGeom>
            <a:solidFill>
              <a:srgbClr val="000000">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44"/>
          <p:cNvSpPr/>
          <p:nvPr/>
        </p:nvSpPr>
        <p:spPr>
          <a:xfrm>
            <a:off x="2632275" y="4286250"/>
            <a:ext cx="323624" cy="382176"/>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4"/>
          <p:cNvSpPr txBox="1">
            <a:spLocks noGrp="1"/>
          </p:cNvSpPr>
          <p:nvPr>
            <p:ph type="ctrTitle"/>
          </p:nvPr>
        </p:nvSpPr>
        <p:spPr>
          <a:xfrm>
            <a:off x="1691104" y="1347539"/>
            <a:ext cx="5864100" cy="2411700"/>
          </a:xfrm>
          <a:prstGeom prst="rect">
            <a:avLst/>
          </a:prstGeom>
        </p:spPr>
        <p:txBody>
          <a:bodyPr spcFirstLastPara="1" wrap="square" lIns="91425" tIns="91425" rIns="91425" bIns="91425" anchor="ctr" anchorCtr="0">
            <a:noAutofit/>
          </a:bodyPr>
          <a:lstStyle/>
          <a:p>
            <a:r>
              <a:rPr lang="id-ID" sz="2800" dirty="0" smtClean="0"/>
              <a:t>The Relationship Between </a:t>
            </a:r>
            <a:r>
              <a:rPr lang="en-US" sz="2800" dirty="0" smtClean="0"/>
              <a:t>T</a:t>
            </a:r>
            <a:r>
              <a:rPr lang="id-ID" sz="2800" dirty="0" smtClean="0"/>
              <a:t>he Knowledge level and the Adherence on Vitamin D Self-Medication during Covid-19 Pandemic</a:t>
            </a:r>
            <a:endParaRPr lang="en-GB" sz="2800" dirty="0"/>
          </a:p>
        </p:txBody>
      </p:sp>
      <p:sp>
        <p:nvSpPr>
          <p:cNvPr id="1526" name="Google Shape;1526;p44"/>
          <p:cNvSpPr/>
          <p:nvPr/>
        </p:nvSpPr>
        <p:spPr>
          <a:xfrm>
            <a:off x="1311412" y="247319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4"/>
          <p:cNvSpPr/>
          <p:nvPr/>
        </p:nvSpPr>
        <p:spPr>
          <a:xfrm>
            <a:off x="7639237" y="186154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4"/>
          <p:cNvSpPr txBox="1"/>
          <p:nvPr/>
        </p:nvSpPr>
        <p:spPr>
          <a:xfrm>
            <a:off x="1919374" y="-74297"/>
            <a:ext cx="5396700" cy="9030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800" b="1" dirty="0" smtClean="0">
                <a:solidFill>
                  <a:schemeClr val="accent5"/>
                </a:solidFill>
                <a:latin typeface="Baloo 2"/>
                <a:ea typeface="Baloo 2"/>
                <a:cs typeface="Baloo 2"/>
                <a:sym typeface="Baloo 2"/>
              </a:rPr>
              <a:t>SEKOLAH TINGGI ILMU FARMASI NUSAPUTERA (Nusaputera College of Pharmaceutical Science)  </a:t>
            </a:r>
            <a:endParaRPr sz="1800" b="1" dirty="0">
              <a:solidFill>
                <a:schemeClr val="accent5"/>
              </a:solidFill>
              <a:latin typeface="Baloo 2"/>
              <a:ea typeface="Baloo 2"/>
              <a:cs typeface="Baloo 2"/>
              <a:sym typeface="Baloo 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55" y="3185167"/>
            <a:ext cx="1180846" cy="11623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766113" y="1500852"/>
            <a:ext cx="5505450" cy="2886075"/>
          </a:xfrm>
          <a:prstGeom prst="rect">
            <a:avLst/>
          </a:prstGeom>
          <a:noFill/>
          <a:ln w="9525">
            <a:noFill/>
            <a:miter lim="800000"/>
            <a:headEnd/>
            <a:tailEnd/>
          </a:ln>
          <a:effectLst/>
        </p:spPr>
      </p:pic>
      <p:sp>
        <p:nvSpPr>
          <p:cNvPr id="4" name="TextBox 3"/>
          <p:cNvSpPr txBox="1"/>
          <p:nvPr/>
        </p:nvSpPr>
        <p:spPr>
          <a:xfrm>
            <a:off x="1839432" y="988828"/>
            <a:ext cx="5156791"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d-ID" dirty="0" smtClean="0"/>
              <a:t>the range of age percentage of the participants</a:t>
            </a:r>
            <a:endParaRPr lang="id-ID" dirty="0"/>
          </a:p>
        </p:txBody>
      </p:sp>
      <p:sp>
        <p:nvSpPr>
          <p:cNvPr id="5" name="TextBox 4"/>
          <p:cNvSpPr txBox="1"/>
          <p:nvPr/>
        </p:nvSpPr>
        <p:spPr>
          <a:xfrm>
            <a:off x="7389628" y="1084522"/>
            <a:ext cx="1318437" cy="13849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id-ID" dirty="0" smtClean="0"/>
              <a:t>The graph shows that most of the participants were 51 to 61 years old.</a:t>
            </a:r>
            <a:endParaRPr lang="id-ID" dirty="0"/>
          </a:p>
        </p:txBody>
      </p:sp>
      <p:sp>
        <p:nvSpPr>
          <p:cNvPr id="6" name="Right Arrow 5"/>
          <p:cNvSpPr/>
          <p:nvPr/>
        </p:nvSpPr>
        <p:spPr>
          <a:xfrm>
            <a:off x="6847367" y="1648047"/>
            <a:ext cx="446568" cy="404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grpSp>
        <p:nvGrpSpPr>
          <p:cNvPr id="2655" name="Google Shape;2655;p63"/>
          <p:cNvGrpSpPr/>
          <p:nvPr/>
        </p:nvGrpSpPr>
        <p:grpSpPr>
          <a:xfrm>
            <a:off x="606055" y="542260"/>
            <a:ext cx="8357191" cy="4423144"/>
            <a:chOff x="171400" y="128600"/>
            <a:chExt cx="8772695" cy="3571292"/>
          </a:xfrm>
        </p:grpSpPr>
        <p:grpSp>
          <p:nvGrpSpPr>
            <p:cNvPr id="2656" name="Google Shape;2656;p63"/>
            <p:cNvGrpSpPr/>
            <p:nvPr/>
          </p:nvGrpSpPr>
          <p:grpSpPr>
            <a:xfrm>
              <a:off x="171400" y="128600"/>
              <a:ext cx="8772695" cy="3571292"/>
              <a:chOff x="171400" y="428619"/>
              <a:chExt cx="8772695" cy="3543300"/>
            </a:xfrm>
          </p:grpSpPr>
          <p:sp>
            <p:nvSpPr>
              <p:cNvPr id="2657" name="Google Shape;2657;p63"/>
              <p:cNvSpPr/>
              <p:nvPr/>
            </p:nvSpPr>
            <p:spPr>
              <a:xfrm>
                <a:off x="171450" y="428619"/>
                <a:ext cx="8772300" cy="3543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8" name="Google Shape;2658;p63"/>
              <p:cNvGrpSpPr/>
              <p:nvPr/>
            </p:nvGrpSpPr>
            <p:grpSpPr>
              <a:xfrm>
                <a:off x="171400" y="428636"/>
                <a:ext cx="8772695" cy="490301"/>
                <a:chOff x="-215495" y="238126"/>
                <a:chExt cx="9543837" cy="533400"/>
              </a:xfrm>
            </p:grpSpPr>
            <p:sp>
              <p:nvSpPr>
                <p:cNvPr id="2659" name="Google Shape;2659;p63"/>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3"/>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1" name="Google Shape;2661;p63"/>
                <p:cNvGrpSpPr/>
                <p:nvPr/>
              </p:nvGrpSpPr>
              <p:grpSpPr>
                <a:xfrm>
                  <a:off x="8425674" y="386584"/>
                  <a:ext cx="655694" cy="176896"/>
                  <a:chOff x="13400537" y="1039026"/>
                  <a:chExt cx="495013" cy="133547"/>
                </a:xfrm>
              </p:grpSpPr>
              <p:sp>
                <p:nvSpPr>
                  <p:cNvPr id="2662" name="Google Shape;2662;p63"/>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3"/>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3"/>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3"/>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3"/>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68" name="Google Shape;2668;p63"/>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63"/>
          <p:cNvSpPr txBox="1">
            <a:spLocks noGrp="1"/>
          </p:cNvSpPr>
          <p:nvPr>
            <p:ph type="title"/>
          </p:nvPr>
        </p:nvSpPr>
        <p:spPr>
          <a:xfrm>
            <a:off x="975182" y="1505718"/>
            <a:ext cx="7704000" cy="2959955"/>
          </a:xfrm>
          <a:prstGeom prst="rect">
            <a:avLst/>
          </a:prstGeom>
        </p:spPr>
        <p:txBody>
          <a:bodyPr spcFirstLastPara="1" wrap="square" lIns="91425" tIns="91425" rIns="91425" bIns="91425" anchor="ctr" anchorCtr="0">
            <a:noAutofit/>
          </a:bodyPr>
          <a:lstStyle/>
          <a:p>
            <a:pPr lvl="0"/>
            <a:r>
              <a:rPr lang="en-US" sz="1600" dirty="0" smtClean="0"/>
              <a:t>Based on the </a:t>
            </a:r>
            <a:r>
              <a:rPr lang="id-ID" sz="1600" dirty="0" smtClean="0"/>
              <a:t>graph</a:t>
            </a:r>
            <a:r>
              <a:rPr lang="en-US" sz="1600" dirty="0" smtClean="0"/>
              <a:t>, it can be seen that ages above 50 to 60 years dominate the group of </a:t>
            </a:r>
            <a:r>
              <a:rPr lang="id-ID" sz="1600" dirty="0" smtClean="0"/>
              <a:t>participants </a:t>
            </a:r>
            <a:r>
              <a:rPr lang="en-US" sz="1600" dirty="0" smtClean="0"/>
              <a:t>who visit </a:t>
            </a:r>
            <a:r>
              <a:rPr lang="id-ID" sz="1600" dirty="0" smtClean="0"/>
              <a:t>the pharmacy store</a:t>
            </a:r>
            <a:r>
              <a:rPr lang="en-US" sz="1600" dirty="0" smtClean="0"/>
              <a:t> to buy vitamin D. This is due to a decrease in the production capacity of vitamin D by human skin along with </a:t>
            </a:r>
            <a:r>
              <a:rPr lang="id-ID" sz="1600" dirty="0" smtClean="0"/>
              <a:t>the                                                              </a:t>
            </a:r>
            <a:r>
              <a:rPr lang="en-US" sz="1600" dirty="0" smtClean="0"/>
              <a:t>increasing age. </a:t>
            </a:r>
            <a:r>
              <a:rPr lang="id-ID" sz="1600" dirty="0" smtClean="0"/>
              <a:t/>
            </a:r>
            <a:br>
              <a:rPr lang="id-ID" sz="1600" dirty="0" smtClean="0"/>
            </a:br>
            <a:r>
              <a:rPr lang="id-ID" sz="1600" dirty="0" smtClean="0"/>
              <a:t/>
            </a:r>
            <a:br>
              <a:rPr lang="id-ID" sz="1600" dirty="0" smtClean="0"/>
            </a:br>
            <a:r>
              <a:rPr lang="en-US" sz="1600" dirty="0" smtClean="0"/>
              <a:t>In addition, doctors also prescribe vitamin D supplements with the aim of maintaining body immunity during the COVID-19 pandemic which has a very large impact on the elderly, especially for those who have </a:t>
            </a:r>
            <a:r>
              <a:rPr lang="en-US" sz="1600" dirty="0" err="1" smtClean="0"/>
              <a:t>comorbidities</a:t>
            </a:r>
            <a:r>
              <a:rPr lang="en-US" sz="1600" dirty="0" smtClean="0"/>
              <a:t> (Nanda et al, 2020). </a:t>
            </a:r>
            <a:r>
              <a:rPr lang="id-ID" sz="1600" dirty="0" smtClean="0"/>
              <a:t/>
            </a:r>
            <a:br>
              <a:rPr lang="id-ID" sz="1600" dirty="0" smtClean="0"/>
            </a:br>
            <a:endParaRPr sz="1600"/>
          </a:p>
        </p:txBody>
      </p:sp>
      <p:sp>
        <p:nvSpPr>
          <p:cNvPr id="2685" name="Google Shape;2685;p63"/>
          <p:cNvSpPr/>
          <p:nvPr/>
        </p:nvSpPr>
        <p:spPr>
          <a:xfrm>
            <a:off x="8709600" y="43583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0" name="Google Shape;2690;p63"/>
          <p:cNvGrpSpPr/>
          <p:nvPr/>
        </p:nvGrpSpPr>
        <p:grpSpPr>
          <a:xfrm rot="-1683756" flipH="1">
            <a:off x="46859" y="3786816"/>
            <a:ext cx="1188510" cy="1535906"/>
            <a:chOff x="5543700" y="1778175"/>
            <a:chExt cx="396425" cy="512275"/>
          </a:xfrm>
        </p:grpSpPr>
        <p:sp>
          <p:nvSpPr>
            <p:cNvPr id="2691" name="Google Shape;2691;p63"/>
            <p:cNvSpPr/>
            <p:nvPr/>
          </p:nvSpPr>
          <p:spPr>
            <a:xfrm>
              <a:off x="5757250" y="1784975"/>
              <a:ext cx="176150" cy="157550"/>
            </a:xfrm>
            <a:custGeom>
              <a:avLst/>
              <a:gdLst/>
              <a:ahLst/>
              <a:cxnLst/>
              <a:rect l="l" t="t" r="r" b="b"/>
              <a:pathLst>
                <a:path w="7046" h="6302" extrusionOk="0">
                  <a:moveTo>
                    <a:pt x="1929" y="0"/>
                  </a:moveTo>
                  <a:lnTo>
                    <a:pt x="0" y="3392"/>
                  </a:lnTo>
                  <a:lnTo>
                    <a:pt x="5117" y="6301"/>
                  </a:lnTo>
                  <a:lnTo>
                    <a:pt x="7046" y="2909"/>
                  </a:ln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3"/>
            <p:cNvSpPr/>
            <p:nvPr/>
          </p:nvSpPr>
          <p:spPr>
            <a:xfrm>
              <a:off x="5795500" y="1833000"/>
              <a:ext cx="43125" cy="34800"/>
            </a:xfrm>
            <a:custGeom>
              <a:avLst/>
              <a:gdLst/>
              <a:ahLst/>
              <a:cxnLst/>
              <a:rect l="l" t="t" r="r" b="b"/>
              <a:pathLst>
                <a:path w="1725" h="1392" extrusionOk="0">
                  <a:moveTo>
                    <a:pt x="347" y="0"/>
                  </a:moveTo>
                  <a:lnTo>
                    <a:pt x="1" y="608"/>
                  </a:lnTo>
                  <a:lnTo>
                    <a:pt x="1379" y="1391"/>
                  </a:lnTo>
                  <a:lnTo>
                    <a:pt x="1724" y="783"/>
                  </a:lnTo>
                  <a:lnTo>
                    <a:pt x="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5851825" y="1864775"/>
              <a:ext cx="43100" cy="34825"/>
            </a:xfrm>
            <a:custGeom>
              <a:avLst/>
              <a:gdLst/>
              <a:ahLst/>
              <a:cxnLst/>
              <a:rect l="l" t="t" r="r" b="b"/>
              <a:pathLst>
                <a:path w="1724" h="1393" extrusionOk="0">
                  <a:moveTo>
                    <a:pt x="346" y="0"/>
                  </a:moveTo>
                  <a:lnTo>
                    <a:pt x="0" y="609"/>
                  </a:lnTo>
                  <a:lnTo>
                    <a:pt x="1378" y="1392"/>
                  </a:lnTo>
                  <a:lnTo>
                    <a:pt x="1724" y="7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5757025" y="1850925"/>
              <a:ext cx="138750" cy="91700"/>
            </a:xfrm>
            <a:custGeom>
              <a:avLst/>
              <a:gdLst/>
              <a:ahLst/>
              <a:cxnLst/>
              <a:rect l="l" t="t" r="r" b="b"/>
              <a:pathLst>
                <a:path w="5550" h="3668" extrusionOk="0">
                  <a:moveTo>
                    <a:pt x="432" y="1"/>
                  </a:moveTo>
                  <a:lnTo>
                    <a:pt x="1" y="758"/>
                  </a:lnTo>
                  <a:lnTo>
                    <a:pt x="5118" y="3667"/>
                  </a:lnTo>
                  <a:lnTo>
                    <a:pt x="5549" y="2910"/>
                  </a:lnTo>
                  <a:lnTo>
                    <a:pt x="432" y="1"/>
                  </a:lnTo>
                  <a:close/>
                </a:path>
              </a:pathLst>
            </a:custGeom>
            <a:solidFill>
              <a:srgbClr val="9EA2E0">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5750150" y="1778175"/>
              <a:ext cx="189975" cy="171400"/>
            </a:xfrm>
            <a:custGeom>
              <a:avLst/>
              <a:gdLst/>
              <a:ahLst/>
              <a:cxnLst/>
              <a:rect l="l" t="t" r="r" b="b"/>
              <a:pathLst>
                <a:path w="7599" h="6856" extrusionOk="0">
                  <a:moveTo>
                    <a:pt x="2280" y="553"/>
                  </a:moveTo>
                  <a:lnTo>
                    <a:pt x="7045" y="3260"/>
                  </a:lnTo>
                  <a:lnTo>
                    <a:pt x="5316" y="6300"/>
                  </a:lnTo>
                  <a:lnTo>
                    <a:pt x="552" y="3592"/>
                  </a:lnTo>
                  <a:lnTo>
                    <a:pt x="2280" y="553"/>
                  </a:lnTo>
                  <a:close/>
                  <a:moveTo>
                    <a:pt x="2129" y="1"/>
                  </a:moveTo>
                  <a:lnTo>
                    <a:pt x="0" y="3746"/>
                  </a:lnTo>
                  <a:lnTo>
                    <a:pt x="5470" y="6855"/>
                  </a:lnTo>
                  <a:lnTo>
                    <a:pt x="7598" y="3110"/>
                  </a:lnTo>
                  <a:lnTo>
                    <a:pt x="21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5549250" y="1858025"/>
              <a:ext cx="355600" cy="427275"/>
            </a:xfrm>
            <a:custGeom>
              <a:avLst/>
              <a:gdLst/>
              <a:ahLst/>
              <a:cxnLst/>
              <a:rect l="l" t="t" r="r" b="b"/>
              <a:pathLst>
                <a:path w="14224" h="17091" extrusionOk="0">
                  <a:moveTo>
                    <a:pt x="7478" y="1"/>
                  </a:moveTo>
                  <a:lnTo>
                    <a:pt x="1060" y="11294"/>
                  </a:lnTo>
                  <a:cubicBezTo>
                    <a:pt x="0" y="13156"/>
                    <a:pt x="652" y="15524"/>
                    <a:pt x="2515" y="16583"/>
                  </a:cubicBezTo>
                  <a:cubicBezTo>
                    <a:pt x="3120" y="16927"/>
                    <a:pt x="3779" y="17091"/>
                    <a:pt x="4429" y="17091"/>
                  </a:cubicBezTo>
                  <a:cubicBezTo>
                    <a:pt x="5779" y="17091"/>
                    <a:pt x="7090" y="16385"/>
                    <a:pt x="7805" y="15128"/>
                  </a:cubicBezTo>
                  <a:lnTo>
                    <a:pt x="14223" y="3835"/>
                  </a:lnTo>
                  <a:lnTo>
                    <a:pt x="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5612600" y="1906250"/>
              <a:ext cx="292250" cy="379025"/>
            </a:xfrm>
            <a:custGeom>
              <a:avLst/>
              <a:gdLst/>
              <a:ahLst/>
              <a:cxnLst/>
              <a:rect l="l" t="t" r="r" b="b"/>
              <a:pathLst>
                <a:path w="11690" h="15161" extrusionOk="0">
                  <a:moveTo>
                    <a:pt x="8337" y="0"/>
                  </a:moveTo>
                  <a:lnTo>
                    <a:pt x="1" y="14664"/>
                  </a:lnTo>
                  <a:cubicBezTo>
                    <a:pt x="601" y="15001"/>
                    <a:pt x="1252" y="15161"/>
                    <a:pt x="1895" y="15161"/>
                  </a:cubicBezTo>
                  <a:cubicBezTo>
                    <a:pt x="3245" y="15161"/>
                    <a:pt x="4556" y="14455"/>
                    <a:pt x="5271" y="13199"/>
                  </a:cubicBezTo>
                  <a:lnTo>
                    <a:pt x="11689" y="1906"/>
                  </a:lnTo>
                  <a:lnTo>
                    <a:pt x="8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5604750" y="1945300"/>
              <a:ext cx="297100" cy="336300"/>
            </a:xfrm>
            <a:custGeom>
              <a:avLst/>
              <a:gdLst/>
              <a:ahLst/>
              <a:cxnLst/>
              <a:rect l="l" t="t" r="r" b="b"/>
              <a:pathLst>
                <a:path w="11884" h="13452" extrusionOk="0">
                  <a:moveTo>
                    <a:pt x="11531" y="1"/>
                  </a:moveTo>
                  <a:lnTo>
                    <a:pt x="5217" y="11107"/>
                  </a:lnTo>
                  <a:cubicBezTo>
                    <a:pt x="4675" y="12063"/>
                    <a:pt x="3898" y="12695"/>
                    <a:pt x="2972" y="12938"/>
                  </a:cubicBezTo>
                  <a:cubicBezTo>
                    <a:pt x="2698" y="13010"/>
                    <a:pt x="2416" y="13045"/>
                    <a:pt x="2133" y="13045"/>
                  </a:cubicBezTo>
                  <a:cubicBezTo>
                    <a:pt x="1481" y="13045"/>
                    <a:pt x="819" y="12857"/>
                    <a:pt x="210" y="12490"/>
                  </a:cubicBezTo>
                  <a:lnTo>
                    <a:pt x="0" y="12838"/>
                  </a:lnTo>
                  <a:cubicBezTo>
                    <a:pt x="34" y="12858"/>
                    <a:pt x="65" y="12876"/>
                    <a:pt x="98" y="12895"/>
                  </a:cubicBezTo>
                  <a:cubicBezTo>
                    <a:pt x="746" y="13263"/>
                    <a:pt x="1443" y="13452"/>
                    <a:pt x="2133" y="13452"/>
                  </a:cubicBezTo>
                  <a:cubicBezTo>
                    <a:pt x="2451" y="13452"/>
                    <a:pt x="2767" y="13412"/>
                    <a:pt x="3075" y="13330"/>
                  </a:cubicBezTo>
                  <a:cubicBezTo>
                    <a:pt x="4109" y="13059"/>
                    <a:pt x="4971" y="12360"/>
                    <a:pt x="5570" y="11308"/>
                  </a:cubicBezTo>
                  <a:lnTo>
                    <a:pt x="11883" y="201"/>
                  </a:lnTo>
                  <a:lnTo>
                    <a:pt x="11531" y="1"/>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817025" y="1952675"/>
              <a:ext cx="64825" cy="42850"/>
            </a:xfrm>
            <a:custGeom>
              <a:avLst/>
              <a:gdLst/>
              <a:ahLst/>
              <a:cxnLst/>
              <a:rect l="l" t="t" r="r" b="b"/>
              <a:pathLst>
                <a:path w="2593" h="1714" extrusionOk="0">
                  <a:moveTo>
                    <a:pt x="201" y="0"/>
                  </a:moveTo>
                  <a:lnTo>
                    <a:pt x="0" y="354"/>
                  </a:lnTo>
                  <a:lnTo>
                    <a:pt x="2392" y="1713"/>
                  </a:lnTo>
                  <a:lnTo>
                    <a:pt x="2593" y="1360"/>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3"/>
            <p:cNvSpPr/>
            <p:nvPr/>
          </p:nvSpPr>
          <p:spPr>
            <a:xfrm>
              <a:off x="5834350" y="1922175"/>
              <a:ext cx="64850" cy="42850"/>
            </a:xfrm>
            <a:custGeom>
              <a:avLst/>
              <a:gdLst/>
              <a:ahLst/>
              <a:cxnLst/>
              <a:rect l="l" t="t" r="r" b="b"/>
              <a:pathLst>
                <a:path w="2594" h="1714" extrusionOk="0">
                  <a:moveTo>
                    <a:pt x="202" y="1"/>
                  </a:moveTo>
                  <a:lnTo>
                    <a:pt x="1" y="353"/>
                  </a:lnTo>
                  <a:lnTo>
                    <a:pt x="2392" y="1714"/>
                  </a:lnTo>
                  <a:lnTo>
                    <a:pt x="2593" y="1360"/>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3"/>
            <p:cNvSpPr/>
            <p:nvPr/>
          </p:nvSpPr>
          <p:spPr>
            <a:xfrm>
              <a:off x="5811850" y="1961675"/>
              <a:ext cx="64825" cy="42825"/>
            </a:xfrm>
            <a:custGeom>
              <a:avLst/>
              <a:gdLst/>
              <a:ahLst/>
              <a:cxnLst/>
              <a:rect l="l" t="t" r="r" b="b"/>
              <a:pathLst>
                <a:path w="2593" h="1713" extrusionOk="0">
                  <a:moveTo>
                    <a:pt x="200" y="0"/>
                  </a:moveTo>
                  <a:lnTo>
                    <a:pt x="0" y="353"/>
                  </a:lnTo>
                  <a:lnTo>
                    <a:pt x="2393" y="1713"/>
                  </a:lnTo>
                  <a:lnTo>
                    <a:pt x="2593" y="1360"/>
                  </a:lnTo>
                  <a:lnTo>
                    <a:pt x="200" y="0"/>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3"/>
            <p:cNvSpPr/>
            <p:nvPr/>
          </p:nvSpPr>
          <p:spPr>
            <a:xfrm>
              <a:off x="5715375" y="1894975"/>
              <a:ext cx="64825" cy="42825"/>
            </a:xfrm>
            <a:custGeom>
              <a:avLst/>
              <a:gdLst/>
              <a:ahLst/>
              <a:cxnLst/>
              <a:rect l="l" t="t" r="r" b="b"/>
              <a:pathLst>
                <a:path w="2593" h="1713" extrusionOk="0">
                  <a:moveTo>
                    <a:pt x="201" y="0"/>
                  </a:moveTo>
                  <a:lnTo>
                    <a:pt x="0" y="354"/>
                  </a:lnTo>
                  <a:lnTo>
                    <a:pt x="2393" y="1713"/>
                  </a:lnTo>
                  <a:lnTo>
                    <a:pt x="2593" y="1359"/>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3"/>
            <p:cNvSpPr/>
            <p:nvPr/>
          </p:nvSpPr>
          <p:spPr>
            <a:xfrm>
              <a:off x="5593050" y="1864900"/>
              <a:ext cx="210750" cy="260425"/>
            </a:xfrm>
            <a:custGeom>
              <a:avLst/>
              <a:gdLst/>
              <a:ahLst/>
              <a:cxnLst/>
              <a:rect l="l" t="t" r="r" b="b"/>
              <a:pathLst>
                <a:path w="8430" h="10417" extrusionOk="0">
                  <a:moveTo>
                    <a:pt x="5805" y="1"/>
                  </a:moveTo>
                  <a:lnTo>
                    <a:pt x="56" y="10114"/>
                  </a:lnTo>
                  <a:cubicBezTo>
                    <a:pt x="0" y="10211"/>
                    <a:pt x="35" y="10335"/>
                    <a:pt x="132" y="10390"/>
                  </a:cubicBezTo>
                  <a:cubicBezTo>
                    <a:pt x="163" y="10408"/>
                    <a:pt x="198" y="10416"/>
                    <a:pt x="232" y="10416"/>
                  </a:cubicBezTo>
                  <a:cubicBezTo>
                    <a:pt x="302" y="10416"/>
                    <a:pt x="371" y="10379"/>
                    <a:pt x="409" y="10314"/>
                  </a:cubicBezTo>
                  <a:lnTo>
                    <a:pt x="5958" y="553"/>
                  </a:lnTo>
                  <a:lnTo>
                    <a:pt x="8098" y="1770"/>
                  </a:lnTo>
                  <a:cubicBezTo>
                    <a:pt x="8129" y="1788"/>
                    <a:pt x="8163" y="1796"/>
                    <a:pt x="8197" y="1796"/>
                  </a:cubicBezTo>
                  <a:cubicBezTo>
                    <a:pt x="8268" y="1796"/>
                    <a:pt x="8336" y="1759"/>
                    <a:pt x="8373" y="1693"/>
                  </a:cubicBezTo>
                  <a:cubicBezTo>
                    <a:pt x="8429" y="1596"/>
                    <a:pt x="8395" y="1472"/>
                    <a:pt x="8298" y="1418"/>
                  </a:cubicBez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3"/>
            <p:cNvSpPr/>
            <p:nvPr/>
          </p:nvSpPr>
          <p:spPr>
            <a:xfrm>
              <a:off x="5728275" y="1890950"/>
              <a:ext cx="56650" cy="38100"/>
            </a:xfrm>
            <a:custGeom>
              <a:avLst/>
              <a:gdLst/>
              <a:ahLst/>
              <a:cxnLst/>
              <a:rect l="l" t="t" r="r" b="b"/>
              <a:pathLst>
                <a:path w="2266" h="1524" extrusionOk="0">
                  <a:moveTo>
                    <a:pt x="199" y="0"/>
                  </a:moveTo>
                  <a:lnTo>
                    <a:pt x="1" y="349"/>
                  </a:lnTo>
                  <a:lnTo>
                    <a:pt x="2068" y="1523"/>
                  </a:lnTo>
                  <a:lnTo>
                    <a:pt x="2266" y="1175"/>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5543700" y="1851225"/>
              <a:ext cx="368275" cy="439225"/>
            </a:xfrm>
            <a:custGeom>
              <a:avLst/>
              <a:gdLst/>
              <a:ahLst/>
              <a:cxnLst/>
              <a:rect l="l" t="t" r="r" b="b"/>
              <a:pathLst>
                <a:path w="14731" h="17569" extrusionOk="0">
                  <a:moveTo>
                    <a:pt x="7785" y="555"/>
                  </a:moveTo>
                  <a:lnTo>
                    <a:pt x="14176" y="4187"/>
                  </a:lnTo>
                  <a:lnTo>
                    <a:pt x="7857" y="15303"/>
                  </a:lnTo>
                  <a:cubicBezTo>
                    <a:pt x="7181" y="16493"/>
                    <a:pt x="5935" y="17162"/>
                    <a:pt x="4655" y="17162"/>
                  </a:cubicBezTo>
                  <a:cubicBezTo>
                    <a:pt x="4040" y="17162"/>
                    <a:pt x="3417" y="17008"/>
                    <a:pt x="2845" y="16683"/>
                  </a:cubicBezTo>
                  <a:cubicBezTo>
                    <a:pt x="1083" y="15682"/>
                    <a:pt x="463" y="13433"/>
                    <a:pt x="1466" y="11671"/>
                  </a:cubicBezTo>
                  <a:lnTo>
                    <a:pt x="7785" y="555"/>
                  </a:lnTo>
                  <a:close/>
                  <a:moveTo>
                    <a:pt x="7633" y="0"/>
                  </a:moveTo>
                  <a:lnTo>
                    <a:pt x="1114" y="11470"/>
                  </a:lnTo>
                  <a:cubicBezTo>
                    <a:pt x="0" y="13427"/>
                    <a:pt x="687" y="15922"/>
                    <a:pt x="2644" y="17036"/>
                  </a:cubicBezTo>
                  <a:cubicBezTo>
                    <a:pt x="3280" y="17397"/>
                    <a:pt x="3972" y="17568"/>
                    <a:pt x="4655" y="17568"/>
                  </a:cubicBezTo>
                  <a:cubicBezTo>
                    <a:pt x="6076" y="17568"/>
                    <a:pt x="7458" y="16826"/>
                    <a:pt x="8211" y="15505"/>
                  </a:cubicBezTo>
                  <a:lnTo>
                    <a:pt x="14730" y="4035"/>
                  </a:lnTo>
                  <a:lnTo>
                    <a:pt x="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2012;p55"/>
          <p:cNvSpPr txBox="1">
            <a:spLocks noGrp="1"/>
          </p:cNvSpPr>
          <p:nvPr>
            <p:ph type="title"/>
          </p:nvPr>
        </p:nvSpPr>
        <p:spPr>
          <a:xfrm>
            <a:off x="719999" y="740175"/>
            <a:ext cx="1278921" cy="564300"/>
          </a:xfrm>
          <a:prstGeom prst="rect">
            <a:avLst/>
          </a:prstGeom>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solidFill>
                  <a:schemeClr val="bg1"/>
                </a:solidFill>
              </a:rPr>
              <a:t>Age</a:t>
            </a:r>
            <a:r>
              <a:rPr lang="id-ID" dirty="0" smtClean="0"/>
              <a:t>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233918" y="681038"/>
            <a:ext cx="2721722" cy="1445474"/>
          </a:xfrm>
          <a:prstGeom prst="rect">
            <a:avLst/>
          </a:prstGeom>
          <a:noFill/>
          <a:ln w="9525">
            <a:noFill/>
            <a:miter lim="800000"/>
            <a:headEnd/>
            <a:tailEnd/>
          </a:ln>
          <a:effectLst/>
        </p:spPr>
      </p:pic>
      <p:sp>
        <p:nvSpPr>
          <p:cNvPr id="16" name="Line Callout 1 15"/>
          <p:cNvSpPr/>
          <p:nvPr/>
        </p:nvSpPr>
        <p:spPr>
          <a:xfrm>
            <a:off x="1063256" y="1010094"/>
            <a:ext cx="861237" cy="425302"/>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Female 64 %</a:t>
            </a:r>
            <a:endParaRPr lang="id-ID" dirty="0">
              <a:solidFill>
                <a:schemeClr val="tx1"/>
              </a:solidFill>
            </a:endParaRPr>
          </a:p>
        </p:txBody>
      </p:sp>
      <p:sp>
        <p:nvSpPr>
          <p:cNvPr id="17" name="Line Callout 1 16"/>
          <p:cNvSpPr/>
          <p:nvPr/>
        </p:nvSpPr>
        <p:spPr>
          <a:xfrm>
            <a:off x="2587256" y="641497"/>
            <a:ext cx="815163" cy="400493"/>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male 36 %</a:t>
            </a:r>
            <a:endParaRPr lang="id-ID" dirty="0">
              <a:solidFill>
                <a:schemeClr val="tx1"/>
              </a:solidFill>
            </a:endParaRPr>
          </a:p>
        </p:txBody>
      </p:sp>
      <p:sp>
        <p:nvSpPr>
          <p:cNvPr id="18" name="TextBox 17"/>
          <p:cNvSpPr txBox="1"/>
          <p:nvPr/>
        </p:nvSpPr>
        <p:spPr>
          <a:xfrm>
            <a:off x="435935" y="180752"/>
            <a:ext cx="6060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id-ID" dirty="0" smtClean="0"/>
              <a:t>SEX </a:t>
            </a:r>
            <a:endParaRPr lang="id-ID" dirty="0"/>
          </a:p>
        </p:txBody>
      </p:sp>
      <p:sp>
        <p:nvSpPr>
          <p:cNvPr id="69635" name="Rectangle 3"/>
          <p:cNvSpPr>
            <a:spLocks noChangeArrowheads="1"/>
          </p:cNvSpPr>
          <p:nvPr/>
        </p:nvSpPr>
        <p:spPr bwMode="auto">
          <a:xfrm>
            <a:off x="3870252" y="202019"/>
            <a:ext cx="3551274" cy="19133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100" b="0" i="0" u="none" strike="noStrike" cap="none" normalizeH="0" baseline="0" dirty="0" smtClean="0">
                <a:ln>
                  <a:noFill/>
                </a:ln>
                <a:solidFill>
                  <a:srgbClr val="202124"/>
                </a:solidFill>
                <a:effectLst/>
                <a:latin typeface="inherit"/>
                <a:cs typeface="Arial" pitchFamily="34" charset="0"/>
              </a:rPr>
              <a:t>Based on the figure, it can be seen that the percentage of women who buy/ get a prescription for vitamin D as a supplement for bones is bigger than</a:t>
            </a:r>
            <a:r>
              <a:rPr kumimoji="0" lang="id-ID" sz="2100" b="0" i="0" u="none" strike="noStrike" cap="none" normalizeH="0" dirty="0" smtClean="0">
                <a:ln>
                  <a:noFill/>
                </a:ln>
                <a:solidFill>
                  <a:srgbClr val="202124"/>
                </a:solidFill>
                <a:effectLst/>
                <a:latin typeface="inherit"/>
                <a:cs typeface="Arial" pitchFamily="34" charset="0"/>
              </a:rPr>
              <a:t> that of </a:t>
            </a:r>
            <a:r>
              <a:rPr kumimoji="0" lang="id-ID" sz="2100" b="0" i="0" u="none" strike="noStrike" cap="none" normalizeH="0" baseline="0" dirty="0" smtClean="0">
                <a:ln>
                  <a:noFill/>
                </a:ln>
                <a:solidFill>
                  <a:srgbClr val="202124"/>
                </a:solidFill>
                <a:effectLst/>
                <a:latin typeface="inherit"/>
                <a:cs typeface="Arial" pitchFamily="34" charset="0"/>
              </a:rPr>
              <a:t>men.</a:t>
            </a:r>
            <a:r>
              <a:rPr kumimoji="0" lang="id-ID" sz="900" b="0" i="0" u="none" strike="noStrike" cap="none" normalizeH="0" baseline="0" dirty="0" smtClean="0">
                <a:ln>
                  <a:noFill/>
                </a:ln>
                <a:solidFill>
                  <a:schemeClr val="tx1"/>
                </a:solidFill>
                <a:effectLst/>
                <a:latin typeface="Arial"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6" name="Rectangle 4"/>
          <p:cNvSpPr>
            <a:spLocks noChangeArrowheads="1"/>
          </p:cNvSpPr>
          <p:nvPr/>
        </p:nvSpPr>
        <p:spPr bwMode="auto">
          <a:xfrm>
            <a:off x="2073348" y="2339162"/>
            <a:ext cx="3870252" cy="9438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100" b="0" i="0" u="none" strike="noStrike" cap="none" normalizeH="0" baseline="0" dirty="0" smtClean="0">
                <a:ln>
                  <a:noFill/>
                </a:ln>
                <a:solidFill>
                  <a:srgbClr val="202124"/>
                </a:solidFill>
                <a:effectLst/>
                <a:latin typeface="inherit"/>
                <a:cs typeface="Arial" pitchFamily="34" charset="0"/>
              </a:rPr>
              <a:t>This is due to the influence of hormones on the number of incidence of osteoporosis</a:t>
            </a:r>
            <a:r>
              <a:rPr kumimoji="0" lang="id-ID" sz="900" b="0" i="0" u="none" strike="noStrike" cap="none" normalizeH="0" baseline="0" dirty="0" smtClean="0">
                <a:ln>
                  <a:noFill/>
                </a:ln>
                <a:solidFill>
                  <a:schemeClr val="tx1"/>
                </a:solidFill>
                <a:effectLst/>
                <a:latin typeface="Arial"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Curved Left Arrow 22"/>
          <p:cNvSpPr/>
          <p:nvPr/>
        </p:nvSpPr>
        <p:spPr>
          <a:xfrm>
            <a:off x="5869172" y="2115879"/>
            <a:ext cx="489097" cy="64858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4" name="Curved Right Arrow 23"/>
          <p:cNvSpPr/>
          <p:nvPr/>
        </p:nvSpPr>
        <p:spPr>
          <a:xfrm>
            <a:off x="1531089" y="2828260"/>
            <a:ext cx="478465" cy="6166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9637" name="Rectangle 5"/>
          <p:cNvSpPr>
            <a:spLocks noChangeArrowheads="1"/>
          </p:cNvSpPr>
          <p:nvPr/>
        </p:nvSpPr>
        <p:spPr bwMode="auto">
          <a:xfrm>
            <a:off x="265814" y="3413051"/>
            <a:ext cx="8633637" cy="15901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100" b="0" i="0" u="none" strike="noStrike" cap="none" normalizeH="0" baseline="0" dirty="0" smtClean="0">
                <a:ln>
                  <a:noFill/>
                </a:ln>
                <a:solidFill>
                  <a:srgbClr val="202124"/>
                </a:solidFill>
                <a:effectLst/>
                <a:latin typeface="inherit"/>
                <a:cs typeface="Arial" pitchFamily="34" charset="0"/>
              </a:rPr>
              <a:t>Beside that,</a:t>
            </a:r>
            <a:r>
              <a:rPr kumimoji="0" lang="id-ID" sz="2100" b="0" i="0" u="none" strike="noStrike" cap="none" normalizeH="0" dirty="0" smtClean="0">
                <a:ln>
                  <a:noFill/>
                </a:ln>
                <a:solidFill>
                  <a:srgbClr val="202124"/>
                </a:solidFill>
                <a:effectLst/>
                <a:latin typeface="inherit"/>
                <a:cs typeface="Arial" pitchFamily="34" charset="0"/>
              </a:rPr>
              <a:t> </a:t>
            </a:r>
            <a:r>
              <a:rPr kumimoji="0" lang="id-ID" sz="2100" b="0" i="0" u="none" strike="noStrike" cap="none" normalizeH="0" baseline="0" dirty="0" smtClean="0">
                <a:ln>
                  <a:noFill/>
                </a:ln>
                <a:solidFill>
                  <a:srgbClr val="202124"/>
                </a:solidFill>
                <a:effectLst/>
                <a:latin typeface="inherit"/>
                <a:cs typeface="Arial" pitchFamily="34" charset="0"/>
              </a:rPr>
              <a:t>it is stated that infected men are more likely to admitted to the Intensive Care Unit (ICU) and experienced mortality compared to women because women have an advantage in their immune system, namely: adaptive innate immune system as well as the differences in the number of X chromosomes (Peckham et al., 2020).</a:t>
            </a:r>
            <a:r>
              <a:rPr kumimoji="0" lang="id-ID" sz="900" b="0" i="0" u="none" strike="noStrike" cap="none" normalizeH="0" baseline="0" dirty="0" smtClean="0">
                <a:ln>
                  <a:noFill/>
                </a:ln>
                <a:solidFill>
                  <a:schemeClr val="tx1"/>
                </a:solidFill>
                <a:effectLst/>
                <a:latin typeface="Arial"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4"/>
        <p:cNvGrpSpPr/>
        <p:nvPr/>
      </p:nvGrpSpPr>
      <p:grpSpPr>
        <a:xfrm>
          <a:off x="0" y="0"/>
          <a:ext cx="0" cy="0"/>
          <a:chOff x="0" y="0"/>
          <a:chExt cx="0" cy="0"/>
        </a:xfrm>
      </p:grpSpPr>
      <p:grpSp>
        <p:nvGrpSpPr>
          <p:cNvPr id="3025" name="Google Shape;3025;p68"/>
          <p:cNvGrpSpPr/>
          <p:nvPr/>
        </p:nvGrpSpPr>
        <p:grpSpPr>
          <a:xfrm>
            <a:off x="196578" y="373734"/>
            <a:ext cx="8075552" cy="4006879"/>
            <a:chOff x="175313" y="395000"/>
            <a:chExt cx="4084049" cy="3467400"/>
          </a:xfrm>
        </p:grpSpPr>
        <p:grpSp>
          <p:nvGrpSpPr>
            <p:cNvPr id="3026" name="Google Shape;3026;p68"/>
            <p:cNvGrpSpPr/>
            <p:nvPr/>
          </p:nvGrpSpPr>
          <p:grpSpPr>
            <a:xfrm>
              <a:off x="175313" y="701925"/>
              <a:ext cx="3826874" cy="3160475"/>
              <a:chOff x="4716495" y="128594"/>
              <a:chExt cx="4227655" cy="3491466"/>
            </a:xfrm>
          </p:grpSpPr>
          <p:grpSp>
            <p:nvGrpSpPr>
              <p:cNvPr id="3027" name="Google Shape;3027;p68"/>
              <p:cNvGrpSpPr/>
              <p:nvPr/>
            </p:nvGrpSpPr>
            <p:grpSpPr>
              <a:xfrm>
                <a:off x="4716495" y="128594"/>
                <a:ext cx="4227655" cy="3491466"/>
                <a:chOff x="4716494" y="428613"/>
                <a:chExt cx="4227655" cy="3464100"/>
              </a:xfrm>
            </p:grpSpPr>
            <p:sp>
              <p:nvSpPr>
                <p:cNvPr id="3028" name="Google Shape;3028;p68"/>
                <p:cNvSpPr/>
                <p:nvPr/>
              </p:nvSpPr>
              <p:spPr>
                <a:xfrm>
                  <a:off x="4716550" y="428613"/>
                  <a:ext cx="42276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68"/>
                <p:cNvGrpSpPr/>
                <p:nvPr/>
              </p:nvGrpSpPr>
              <p:grpSpPr>
                <a:xfrm>
                  <a:off x="4716494" y="428627"/>
                  <a:ext cx="4227482" cy="490301"/>
                  <a:chOff x="4729125" y="238117"/>
                  <a:chExt cx="4599089" cy="533400"/>
                </a:xfrm>
              </p:grpSpPr>
              <p:sp>
                <p:nvSpPr>
                  <p:cNvPr id="3030" name="Google Shape;3030;p68"/>
                  <p:cNvSpPr/>
                  <p:nvPr/>
                </p:nvSpPr>
                <p:spPr>
                  <a:xfrm>
                    <a:off x="4729239" y="238117"/>
                    <a:ext cx="4598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8"/>
                  <p:cNvSpPr/>
                  <p:nvPr/>
                </p:nvSpPr>
                <p:spPr>
                  <a:xfrm>
                    <a:off x="4729125" y="685646"/>
                    <a:ext cx="4599089"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2" name="Google Shape;3032;p68"/>
                  <p:cNvGrpSpPr/>
                  <p:nvPr/>
                </p:nvGrpSpPr>
                <p:grpSpPr>
                  <a:xfrm>
                    <a:off x="8425674" y="386584"/>
                    <a:ext cx="655694" cy="176896"/>
                    <a:chOff x="13400537" y="1039026"/>
                    <a:chExt cx="495013" cy="133547"/>
                  </a:xfrm>
                </p:grpSpPr>
                <p:sp>
                  <p:nvSpPr>
                    <p:cNvPr id="3033" name="Google Shape;3033;p6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39" name="Google Shape;3039;p68"/>
              <p:cNvSpPr/>
              <p:nvPr/>
            </p:nvSpPr>
            <p:spPr>
              <a:xfrm>
                <a:off x="4790684"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0" name="Google Shape;3040;p68"/>
            <p:cNvGrpSpPr/>
            <p:nvPr/>
          </p:nvGrpSpPr>
          <p:grpSpPr>
            <a:xfrm>
              <a:off x="299138" y="540000"/>
              <a:ext cx="3826874" cy="3160475"/>
              <a:chOff x="4716495" y="128594"/>
              <a:chExt cx="4227655" cy="3491466"/>
            </a:xfrm>
          </p:grpSpPr>
          <p:grpSp>
            <p:nvGrpSpPr>
              <p:cNvPr id="3041" name="Google Shape;3041;p68"/>
              <p:cNvGrpSpPr/>
              <p:nvPr/>
            </p:nvGrpSpPr>
            <p:grpSpPr>
              <a:xfrm>
                <a:off x="4716495" y="128594"/>
                <a:ext cx="4227655" cy="3491466"/>
                <a:chOff x="4716494" y="428613"/>
                <a:chExt cx="4227655" cy="3464100"/>
              </a:xfrm>
            </p:grpSpPr>
            <p:sp>
              <p:nvSpPr>
                <p:cNvPr id="3042" name="Google Shape;3042;p68"/>
                <p:cNvSpPr/>
                <p:nvPr/>
              </p:nvSpPr>
              <p:spPr>
                <a:xfrm>
                  <a:off x="4716550" y="428613"/>
                  <a:ext cx="42276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3" name="Google Shape;3043;p68"/>
                <p:cNvGrpSpPr/>
                <p:nvPr/>
              </p:nvGrpSpPr>
              <p:grpSpPr>
                <a:xfrm>
                  <a:off x="4716494" y="428627"/>
                  <a:ext cx="4227482" cy="490301"/>
                  <a:chOff x="4729125" y="238117"/>
                  <a:chExt cx="4599089" cy="533400"/>
                </a:xfrm>
              </p:grpSpPr>
              <p:sp>
                <p:nvSpPr>
                  <p:cNvPr id="3044" name="Google Shape;3044;p68"/>
                  <p:cNvSpPr/>
                  <p:nvPr/>
                </p:nvSpPr>
                <p:spPr>
                  <a:xfrm>
                    <a:off x="4729239" y="238117"/>
                    <a:ext cx="4598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8"/>
                  <p:cNvSpPr/>
                  <p:nvPr/>
                </p:nvSpPr>
                <p:spPr>
                  <a:xfrm>
                    <a:off x="4729125" y="685646"/>
                    <a:ext cx="4599089"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6" name="Google Shape;3046;p68"/>
                  <p:cNvGrpSpPr/>
                  <p:nvPr/>
                </p:nvGrpSpPr>
                <p:grpSpPr>
                  <a:xfrm>
                    <a:off x="8425674" y="386584"/>
                    <a:ext cx="655694" cy="176896"/>
                    <a:chOff x="13400537" y="1039026"/>
                    <a:chExt cx="495013" cy="133547"/>
                  </a:xfrm>
                </p:grpSpPr>
                <p:sp>
                  <p:nvSpPr>
                    <p:cNvPr id="3047" name="Google Shape;3047;p6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53" name="Google Shape;3053;p68"/>
              <p:cNvSpPr/>
              <p:nvPr/>
            </p:nvSpPr>
            <p:spPr>
              <a:xfrm>
                <a:off x="4790684"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4" name="Google Shape;3054;p68"/>
            <p:cNvGrpSpPr/>
            <p:nvPr/>
          </p:nvGrpSpPr>
          <p:grpSpPr>
            <a:xfrm>
              <a:off x="432488" y="395000"/>
              <a:ext cx="3826874" cy="3160475"/>
              <a:chOff x="4716495" y="128594"/>
              <a:chExt cx="4227655" cy="3491466"/>
            </a:xfrm>
          </p:grpSpPr>
          <p:grpSp>
            <p:nvGrpSpPr>
              <p:cNvPr id="3055" name="Google Shape;3055;p68"/>
              <p:cNvGrpSpPr/>
              <p:nvPr/>
            </p:nvGrpSpPr>
            <p:grpSpPr>
              <a:xfrm>
                <a:off x="4716495" y="128594"/>
                <a:ext cx="4227655" cy="3491466"/>
                <a:chOff x="4716494" y="428613"/>
                <a:chExt cx="4227655" cy="3464100"/>
              </a:xfrm>
            </p:grpSpPr>
            <p:sp>
              <p:nvSpPr>
                <p:cNvPr id="3056" name="Google Shape;3056;p68"/>
                <p:cNvSpPr/>
                <p:nvPr/>
              </p:nvSpPr>
              <p:spPr>
                <a:xfrm>
                  <a:off x="4716550" y="428613"/>
                  <a:ext cx="42276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7" name="Google Shape;3057;p68"/>
                <p:cNvGrpSpPr/>
                <p:nvPr/>
              </p:nvGrpSpPr>
              <p:grpSpPr>
                <a:xfrm>
                  <a:off x="4716494" y="428627"/>
                  <a:ext cx="4227482" cy="490301"/>
                  <a:chOff x="4729125" y="238117"/>
                  <a:chExt cx="4599089" cy="533400"/>
                </a:xfrm>
              </p:grpSpPr>
              <p:sp>
                <p:nvSpPr>
                  <p:cNvPr id="3058" name="Google Shape;3058;p68"/>
                  <p:cNvSpPr/>
                  <p:nvPr/>
                </p:nvSpPr>
                <p:spPr>
                  <a:xfrm>
                    <a:off x="4729239" y="238117"/>
                    <a:ext cx="4598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8"/>
                  <p:cNvSpPr/>
                  <p:nvPr/>
                </p:nvSpPr>
                <p:spPr>
                  <a:xfrm>
                    <a:off x="4729125" y="685646"/>
                    <a:ext cx="4599089"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0" name="Google Shape;3060;p68"/>
                  <p:cNvGrpSpPr/>
                  <p:nvPr/>
                </p:nvGrpSpPr>
                <p:grpSpPr>
                  <a:xfrm>
                    <a:off x="8425674" y="386584"/>
                    <a:ext cx="655694" cy="176896"/>
                    <a:chOff x="13400537" y="1039026"/>
                    <a:chExt cx="495013" cy="133547"/>
                  </a:xfrm>
                </p:grpSpPr>
                <p:sp>
                  <p:nvSpPr>
                    <p:cNvPr id="3061" name="Google Shape;3061;p68"/>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68"/>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8"/>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8"/>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8"/>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8"/>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067" name="Google Shape;3067;p68"/>
              <p:cNvSpPr/>
              <p:nvPr/>
            </p:nvSpPr>
            <p:spPr>
              <a:xfrm>
                <a:off x="4790684"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5" name="Google Shape;3075;p68"/>
          <p:cNvGrpSpPr/>
          <p:nvPr/>
        </p:nvGrpSpPr>
        <p:grpSpPr>
          <a:xfrm>
            <a:off x="2470675" y="4148790"/>
            <a:ext cx="380623" cy="505928"/>
            <a:chOff x="5382225" y="1510350"/>
            <a:chExt cx="54075" cy="71875"/>
          </a:xfrm>
        </p:grpSpPr>
        <p:sp>
          <p:nvSpPr>
            <p:cNvPr id="3076" name="Google Shape;3076;p68"/>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8"/>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8" name="Google Shape;3078;p68"/>
          <p:cNvSpPr/>
          <p:nvPr/>
        </p:nvSpPr>
        <p:spPr>
          <a:xfrm>
            <a:off x="3569050" y="1469626"/>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8"/>
          <p:cNvSpPr/>
          <p:nvPr/>
        </p:nvSpPr>
        <p:spPr>
          <a:xfrm>
            <a:off x="6444043" y="445522"/>
            <a:ext cx="211650" cy="24992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8"/>
          <p:cNvSpPr/>
          <p:nvPr/>
        </p:nvSpPr>
        <p:spPr>
          <a:xfrm>
            <a:off x="789350" y="3107926"/>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8"/>
          <p:cNvSpPr/>
          <p:nvPr/>
        </p:nvSpPr>
        <p:spPr>
          <a:xfrm>
            <a:off x="7847575" y="3988600"/>
            <a:ext cx="211650" cy="24992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0" name="Table 59"/>
          <p:cNvGraphicFramePr>
            <a:graphicFrameLocks noGrp="1"/>
          </p:cNvGraphicFramePr>
          <p:nvPr/>
        </p:nvGraphicFramePr>
        <p:xfrm>
          <a:off x="2784733" y="1729651"/>
          <a:ext cx="4829175" cy="2011680"/>
        </p:xfrm>
        <a:graphic>
          <a:graphicData uri="http://schemas.openxmlformats.org/drawingml/2006/table">
            <a:tbl>
              <a:tblPr/>
              <a:tblGrid>
                <a:gridCol w="1053440"/>
                <a:gridCol w="1053440"/>
                <a:gridCol w="1112405"/>
                <a:gridCol w="1112405"/>
                <a:gridCol w="497485"/>
              </a:tblGrid>
              <a:tr h="0">
                <a:tc rowSpan="3">
                  <a:txBody>
                    <a:bodyPr/>
                    <a:lstStyle/>
                    <a:p>
                      <a:pPr marL="0" marR="0">
                        <a:spcBef>
                          <a:spcPts val="0"/>
                        </a:spcBef>
                        <a:spcAft>
                          <a:spcPts val="0"/>
                        </a:spcAft>
                      </a:pPr>
                      <a:endParaRPr lang="id-ID" sz="1200" dirty="0">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marL="0" marR="0">
                        <a:spcBef>
                          <a:spcPts val="0"/>
                        </a:spcBef>
                        <a:spcAft>
                          <a:spcPts val="0"/>
                        </a:spcAft>
                      </a:pPr>
                      <a:endParaRPr lang="id-ID" sz="1200">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id-ID" sz="1200" dirty="0" smtClean="0">
                          <a:solidFill>
                            <a:srgbClr val="000000"/>
                          </a:solidFill>
                          <a:latin typeface="Times New Roman"/>
                          <a:ea typeface="Arial MT"/>
                          <a:cs typeface="Arial MT"/>
                        </a:rPr>
                        <a:t>Compliance</a:t>
                      </a:r>
                      <a:r>
                        <a:rPr lang="id-ID" sz="1200" baseline="0" dirty="0" smtClean="0">
                          <a:solidFill>
                            <a:srgbClr val="000000"/>
                          </a:solidFill>
                          <a:latin typeface="Times New Roman"/>
                          <a:ea typeface="Arial MT"/>
                          <a:cs typeface="Arial MT"/>
                        </a:rPr>
                        <a:t> on Vit D self-medication</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3">
                  <a:txBody>
                    <a:bodyPr/>
                    <a:lstStyle/>
                    <a:p>
                      <a:pPr marL="0" marR="0" algn="ctr">
                        <a:spcBef>
                          <a:spcPts val="0"/>
                        </a:spcBef>
                        <a:spcAft>
                          <a:spcPts val="0"/>
                        </a:spcAft>
                      </a:pPr>
                      <a:r>
                        <a:rPr lang="id-ID" sz="1200">
                          <a:solidFill>
                            <a:srgbClr val="000000"/>
                          </a:solidFill>
                          <a:latin typeface="Times New Roman"/>
                          <a:ea typeface="Calibri"/>
                          <a:cs typeface="Arial MT"/>
                        </a:rPr>
                        <a:t>p-value</a:t>
                      </a:r>
                      <a:endParaRPr lang="en-US" sz="1100">
                        <a:latin typeface="Arial MT"/>
                        <a:ea typeface="Arial MT"/>
                        <a:cs typeface="Arial M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gridSpan="2">
                  <a:txBody>
                    <a:bodyPr/>
                    <a:lstStyle/>
                    <a:p>
                      <a:pPr marL="0" marR="0">
                        <a:spcBef>
                          <a:spcPts val="0"/>
                        </a:spcBef>
                        <a:spcAft>
                          <a:spcPts val="0"/>
                        </a:spcAft>
                      </a:pPr>
                      <a:r>
                        <a:rPr lang="id-ID" sz="1200" dirty="0">
                          <a:solidFill>
                            <a:srgbClr val="000000"/>
                          </a:solidFill>
                          <a:latin typeface="Times New Roman"/>
                          <a:ea typeface="Calibri"/>
                          <a:cs typeface="Arial MT"/>
                        </a:rPr>
                        <a:t> </a:t>
                      </a:r>
                      <a:r>
                        <a:rPr lang="id-ID" sz="1200" dirty="0" smtClean="0">
                          <a:solidFill>
                            <a:srgbClr val="000000"/>
                          </a:solidFill>
                          <a:latin typeface="Times New Roman"/>
                          <a:ea typeface="Calibri"/>
                          <a:cs typeface="Arial MT"/>
                        </a:rPr>
                        <a:t>compliant            incompliant        </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id-ID" sz="1200" dirty="0">
                          <a:solidFill>
                            <a:srgbClr val="000000"/>
                          </a:solidFill>
                          <a:latin typeface="Times New Roman"/>
                          <a:ea typeface="Calibri"/>
                          <a:cs typeface="Arial MT"/>
                        </a:rPr>
                        <a:t> n           </a:t>
                      </a:r>
                      <a:r>
                        <a:rPr lang="id-ID" sz="1200" dirty="0" smtClean="0">
                          <a:solidFill>
                            <a:srgbClr val="000000"/>
                          </a:solidFill>
                          <a:latin typeface="Times New Roman"/>
                          <a:ea typeface="Calibri"/>
                          <a:cs typeface="Arial MT"/>
                        </a:rPr>
                        <a:t> </a:t>
                      </a:r>
                      <a:r>
                        <a:rPr lang="id-ID" sz="1200" dirty="0">
                          <a:solidFill>
                            <a:srgbClr val="000000"/>
                          </a:solidFill>
                          <a:latin typeface="Times New Roman"/>
                          <a:ea typeface="Calibri"/>
                          <a:cs typeface="Arial MT"/>
                        </a:rPr>
                        <a:t>%</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dirty="0" smtClean="0">
                          <a:solidFill>
                            <a:srgbClr val="000000"/>
                          </a:solidFill>
                          <a:latin typeface="Times New Roman"/>
                          <a:ea typeface="Calibri"/>
                          <a:cs typeface="Arial MT"/>
                        </a:rPr>
                        <a:t> n             </a:t>
                      </a:r>
                      <a:r>
                        <a:rPr lang="id-ID" sz="1200" dirty="0">
                          <a:solidFill>
                            <a:srgbClr val="000000"/>
                          </a:solidFill>
                          <a:latin typeface="Times New Roman"/>
                          <a:ea typeface="Calibri"/>
                          <a:cs typeface="Arial MT"/>
                        </a:rPr>
                        <a:t>%</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0">
                <a:tc rowSpan="4">
                  <a:txBody>
                    <a:bodyPr/>
                    <a:lstStyle/>
                    <a:p>
                      <a:pPr marL="0" marR="0">
                        <a:spcBef>
                          <a:spcPts val="0"/>
                        </a:spcBef>
                        <a:spcAft>
                          <a:spcPts val="0"/>
                        </a:spcAft>
                      </a:pPr>
                      <a:r>
                        <a:rPr lang="id-ID" sz="1200" dirty="0" smtClean="0">
                          <a:solidFill>
                            <a:srgbClr val="000000"/>
                          </a:solidFill>
                          <a:latin typeface="Times New Roman"/>
                          <a:ea typeface="Calibri"/>
                          <a:cs typeface="Arial MT"/>
                        </a:rPr>
                        <a:t>Knowledge</a:t>
                      </a:r>
                      <a:r>
                        <a:rPr lang="id-ID" sz="1200" baseline="0" dirty="0" smtClean="0">
                          <a:solidFill>
                            <a:srgbClr val="000000"/>
                          </a:solidFill>
                          <a:latin typeface="Times New Roman"/>
                          <a:ea typeface="Calibri"/>
                          <a:cs typeface="Arial MT"/>
                        </a:rPr>
                        <a:t> level on </a:t>
                      </a:r>
                      <a:r>
                        <a:rPr lang="id-ID" sz="1200" dirty="0" smtClean="0">
                          <a:solidFill>
                            <a:srgbClr val="000000"/>
                          </a:solidFill>
                          <a:latin typeface="Times New Roman"/>
                          <a:ea typeface="Calibri"/>
                          <a:cs typeface="Arial MT"/>
                        </a:rPr>
                        <a:t>vitamin </a:t>
                      </a:r>
                      <a:r>
                        <a:rPr lang="id-ID" sz="1200" dirty="0">
                          <a:solidFill>
                            <a:srgbClr val="000000"/>
                          </a:solidFill>
                          <a:latin typeface="Times New Roman"/>
                          <a:ea typeface="Calibri"/>
                          <a:cs typeface="Arial MT"/>
                        </a:rPr>
                        <a:t>D</a:t>
                      </a:r>
                      <a:endParaRPr lang="en-US" sz="1100" dirty="0">
                        <a:latin typeface="Arial MT"/>
                        <a:ea typeface="Arial MT"/>
                        <a:cs typeface="Arial MT"/>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id-ID" sz="1200" dirty="0" smtClean="0">
                          <a:solidFill>
                            <a:srgbClr val="000000"/>
                          </a:solidFill>
                          <a:latin typeface="Times New Roman"/>
                          <a:ea typeface="Arial MT"/>
                          <a:cs typeface="Arial MT"/>
                        </a:rPr>
                        <a:t>high</a:t>
                      </a:r>
                      <a:endParaRPr lang="en-US" sz="1100" dirty="0">
                        <a:latin typeface="Arial MT"/>
                        <a:ea typeface="Arial MT"/>
                        <a:cs typeface="Arial MT"/>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dirty="0">
                          <a:solidFill>
                            <a:srgbClr val="000000"/>
                          </a:solidFill>
                          <a:latin typeface="Times New Roman"/>
                          <a:ea typeface="Calibri"/>
                          <a:cs typeface="Arial MT"/>
                        </a:rPr>
                        <a:t>76         </a:t>
                      </a:r>
                      <a:r>
                        <a:rPr lang="id-ID" sz="1200" dirty="0" smtClean="0">
                          <a:solidFill>
                            <a:srgbClr val="000000"/>
                          </a:solidFill>
                          <a:latin typeface="Times New Roman"/>
                          <a:ea typeface="Calibri"/>
                          <a:cs typeface="Arial MT"/>
                        </a:rPr>
                        <a:t>49.4</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dirty="0">
                          <a:solidFill>
                            <a:srgbClr val="000000"/>
                          </a:solidFill>
                          <a:latin typeface="Times New Roman"/>
                          <a:ea typeface="Calibri"/>
                          <a:cs typeface="Arial MT"/>
                        </a:rPr>
                        <a:t>78         </a:t>
                      </a:r>
                      <a:r>
                        <a:rPr lang="id-ID" sz="1200" dirty="0" smtClean="0">
                          <a:solidFill>
                            <a:srgbClr val="000000"/>
                          </a:solidFill>
                          <a:latin typeface="Times New Roman"/>
                          <a:ea typeface="Calibri"/>
                          <a:cs typeface="Arial MT"/>
                        </a:rPr>
                        <a:t>50.6</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id-ID" sz="1200">
                          <a:solidFill>
                            <a:srgbClr val="000000"/>
                          </a:solidFill>
                          <a:latin typeface="Times New Roman"/>
                          <a:ea typeface="Calibri"/>
                          <a:cs typeface="Arial MT"/>
                        </a:rPr>
                        <a:t>0,000</a:t>
                      </a:r>
                      <a:endParaRPr lang="en-US" sz="1100">
                        <a:latin typeface="Arial MT"/>
                        <a:ea typeface="Arial MT"/>
                        <a:cs typeface="Arial MT"/>
                      </a:endParaRPr>
                    </a:p>
                  </a:txBody>
                  <a:tcPr marL="68580" marR="68580" marT="0" marB="0">
                    <a:lnL>
                      <a:noFill/>
                    </a:lnL>
                    <a:lnR>
                      <a:noFill/>
                    </a:lnR>
                    <a:lnT>
                      <a:noFill/>
                    </a:lnT>
                    <a:lnB>
                      <a:noFill/>
                    </a:lnB>
                  </a:tcPr>
                </a:tc>
              </a:tr>
              <a:tr h="0">
                <a:tc vMerge="1">
                  <a:txBody>
                    <a:bodyPr/>
                    <a:lstStyle/>
                    <a:p>
                      <a:endParaRPr lang="en-US"/>
                    </a:p>
                  </a:txBody>
                  <a:tcPr/>
                </a:tc>
                <a:tc rowSpan="2">
                  <a:txBody>
                    <a:bodyPr/>
                    <a:lstStyle/>
                    <a:p>
                      <a:pPr marL="0" marR="0">
                        <a:spcBef>
                          <a:spcPts val="0"/>
                        </a:spcBef>
                        <a:spcAft>
                          <a:spcPts val="0"/>
                        </a:spcAft>
                      </a:pPr>
                      <a:r>
                        <a:rPr lang="id-ID" sz="1200" dirty="0" smtClean="0">
                          <a:solidFill>
                            <a:srgbClr val="000000"/>
                          </a:solidFill>
                          <a:latin typeface="Times New Roman"/>
                          <a:ea typeface="Arial MT"/>
                          <a:cs typeface="Arial MT"/>
                        </a:rPr>
                        <a:t>low</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a:solidFill>
                            <a:srgbClr val="000000"/>
                          </a:solidFill>
                          <a:latin typeface="Times New Roman"/>
                          <a:ea typeface="Calibri"/>
                          <a:cs typeface="Arial MT"/>
                        </a:rPr>
                        <a:t>15                 5.7</a:t>
                      </a:r>
                      <a:endParaRPr lang="en-US" sz="110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a:solidFill>
                            <a:srgbClr val="000000"/>
                          </a:solidFill>
                          <a:latin typeface="Times New Roman"/>
                          <a:ea typeface="Calibri"/>
                          <a:cs typeface="Arial MT"/>
                        </a:rPr>
                        <a:t>248             94.3</a:t>
                      </a:r>
                      <a:endParaRPr lang="en-US" sz="110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a:noFill/>
                    </a:lnT>
                    <a:lnB>
                      <a:noFill/>
                    </a:lnB>
                  </a:tcPr>
                </a:tc>
              </a:tr>
              <a:tr h="0">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id-ID" sz="1200">
                        <a:solidFill>
                          <a:srgbClr val="000000"/>
                        </a:solidFill>
                        <a:latin typeface="Times New Roman"/>
                        <a:ea typeface="Calibri"/>
                        <a:cs typeface="Arial MT"/>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0">
                <a:tc gridSpan="2">
                  <a:txBody>
                    <a:bodyPr/>
                    <a:lstStyle/>
                    <a:p>
                      <a:pPr marL="0" marR="0">
                        <a:spcBef>
                          <a:spcPts val="0"/>
                        </a:spcBef>
                        <a:spcAft>
                          <a:spcPts val="0"/>
                        </a:spcAft>
                      </a:pPr>
                      <a:r>
                        <a:rPr lang="id-ID" sz="1200" dirty="0">
                          <a:solidFill>
                            <a:srgbClr val="000000"/>
                          </a:solidFill>
                          <a:latin typeface="Times New Roman"/>
                          <a:ea typeface="Calibri"/>
                          <a:cs typeface="Arial MT"/>
                        </a:rPr>
                        <a:t>Total</a:t>
                      </a:r>
                      <a:endParaRPr lang="en-US" sz="1100" dirty="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id-ID" sz="1200">
                          <a:solidFill>
                            <a:srgbClr val="000000"/>
                          </a:solidFill>
                          <a:latin typeface="Times New Roman"/>
                          <a:ea typeface="Calibri"/>
                          <a:cs typeface="Arial MT"/>
                        </a:rPr>
                        <a:t>91                21.8</a:t>
                      </a:r>
                      <a:endParaRPr lang="en-US" sz="110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id-ID" sz="1200">
                          <a:solidFill>
                            <a:srgbClr val="000000"/>
                          </a:solidFill>
                          <a:latin typeface="Times New Roman"/>
                          <a:ea typeface="Calibri"/>
                          <a:cs typeface="Arial MT"/>
                        </a:rPr>
                        <a:t>326             78.2</a:t>
                      </a:r>
                      <a:endParaRPr lang="en-US" sz="1100">
                        <a:latin typeface="Arial MT"/>
                        <a:ea typeface="Arial MT"/>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id-ID" sz="1200" dirty="0">
                        <a:solidFill>
                          <a:srgbClr val="000000"/>
                        </a:solidFill>
                        <a:latin typeface="Times New Roman"/>
                        <a:ea typeface="Calibri"/>
                        <a:cs typeface="Arial M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89" name="Rectangle 1"/>
          <p:cNvSpPr>
            <a:spLocks noChangeArrowheads="1"/>
          </p:cNvSpPr>
          <p:nvPr/>
        </p:nvSpPr>
        <p:spPr bwMode="auto">
          <a:xfrm>
            <a:off x="3891517" y="3806456"/>
            <a:ext cx="3466213" cy="2769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360363"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ea typeface="Arial MT"/>
                <a:cs typeface="Times New Roman" pitchFamily="18" charset="0"/>
              </a:rPr>
              <a:t>chi-square with Yates correction</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itle 54"/>
          <p:cNvSpPr>
            <a:spLocks noGrp="1"/>
          </p:cNvSpPr>
          <p:nvPr>
            <p:ph type="title"/>
          </p:nvPr>
        </p:nvSpPr>
        <p:spPr>
          <a:xfrm>
            <a:off x="1033161" y="880747"/>
            <a:ext cx="2907600" cy="564300"/>
          </a:xfrm>
        </p:spPr>
        <p:txBody>
          <a:bodyPr/>
          <a:lstStyle/>
          <a:p>
            <a:r>
              <a:rPr lang="id-ID" dirty="0" smtClean="0"/>
              <a:t>Chi-Square analysis results:</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0"/>
        <p:cNvGrpSpPr/>
        <p:nvPr/>
      </p:nvGrpSpPr>
      <p:grpSpPr>
        <a:xfrm>
          <a:off x="0" y="0"/>
          <a:ext cx="0" cy="0"/>
          <a:chOff x="0" y="0"/>
          <a:chExt cx="0" cy="0"/>
        </a:xfrm>
      </p:grpSpPr>
      <p:sp>
        <p:nvSpPr>
          <p:cNvPr id="3252" name="Google Shape;3252;p70"/>
          <p:cNvSpPr/>
          <p:nvPr/>
        </p:nvSpPr>
        <p:spPr>
          <a:xfrm>
            <a:off x="5888975" y="13530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70"/>
          <p:cNvSpPr/>
          <p:nvPr/>
        </p:nvSpPr>
        <p:spPr>
          <a:xfrm>
            <a:off x="8019525" y="391485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0"/>
          <p:cNvSpPr/>
          <p:nvPr/>
        </p:nvSpPr>
        <p:spPr>
          <a:xfrm>
            <a:off x="5088600" y="409245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Rectangle 67"/>
          <p:cNvSpPr/>
          <p:nvPr/>
        </p:nvSpPr>
        <p:spPr>
          <a:xfrm>
            <a:off x="3296093" y="1047980"/>
            <a:ext cx="4550735" cy="3539430"/>
          </a:xfrm>
          <a:prstGeom prst="rect">
            <a:avLst/>
          </a:prstGeom>
        </p:spPr>
        <p:txBody>
          <a:bodyPr wrap="square">
            <a:spAutoFit/>
          </a:bodyPr>
          <a:lstStyle/>
          <a:p>
            <a:pPr>
              <a:buClr>
                <a:schemeClr val="hlink"/>
              </a:buClr>
              <a:buSzPts val="1100"/>
              <a:buFont typeface="Wingdings" pitchFamily="2" charset="2"/>
              <a:buChar char="ü"/>
            </a:pPr>
            <a:r>
              <a:rPr lang="id-ID" dirty="0" smtClean="0"/>
              <a:t> </a:t>
            </a:r>
            <a:r>
              <a:rPr lang="en-US" dirty="0" smtClean="0"/>
              <a:t>Based on the </a:t>
            </a:r>
            <a:r>
              <a:rPr lang="id-ID" dirty="0" smtClean="0"/>
              <a:t>chi-square analysis </a:t>
            </a:r>
            <a:r>
              <a:rPr lang="en-US" dirty="0" smtClean="0"/>
              <a:t>results, it can be seen that the percentage of compliance is greater in the group of respondents with a high level of knowledge (49.4%), compared to the group of respondents with low knowledge (15%). </a:t>
            </a:r>
            <a:endParaRPr lang="id-ID" dirty="0" smtClean="0"/>
          </a:p>
          <a:p>
            <a:pPr>
              <a:buClr>
                <a:schemeClr val="hlink"/>
              </a:buClr>
              <a:buSzPts val="1100"/>
              <a:buFont typeface="Wingdings" pitchFamily="2" charset="2"/>
              <a:buChar char="ü"/>
            </a:pPr>
            <a:r>
              <a:rPr lang="id-ID" dirty="0" smtClean="0"/>
              <a:t> </a:t>
            </a:r>
            <a:r>
              <a:rPr lang="en-US" dirty="0" smtClean="0"/>
              <a:t>A higher percentage of non-adherence to self-medication of vitamin D was also seen in the group with a low level of knowledge (94.3%), when compared to the group with high knowledge (50.6%). </a:t>
            </a:r>
            <a:endParaRPr lang="id-ID" dirty="0" smtClean="0"/>
          </a:p>
          <a:p>
            <a:pPr>
              <a:buClr>
                <a:schemeClr val="hlink"/>
              </a:buClr>
              <a:buSzPts val="1100"/>
              <a:buFont typeface="Wingdings" pitchFamily="2" charset="2"/>
              <a:buChar char="ü"/>
            </a:pPr>
            <a:r>
              <a:rPr lang="id-ID" dirty="0" smtClean="0"/>
              <a:t> </a:t>
            </a:r>
            <a:r>
              <a:rPr lang="en-US" dirty="0" smtClean="0"/>
              <a:t>The significance value was obtained &gt; 0.05 (p-value = 0.000), meaning that there was a significant difference in the proportion</a:t>
            </a:r>
            <a:r>
              <a:rPr lang="id-ID" dirty="0" smtClean="0"/>
              <a:t> </a:t>
            </a:r>
            <a:r>
              <a:rPr lang="en-US" dirty="0" smtClean="0"/>
              <a:t>between the two test groups. </a:t>
            </a:r>
            <a:endParaRPr lang="id-ID" dirty="0" smtClean="0"/>
          </a:p>
          <a:p>
            <a:pPr>
              <a:buClr>
                <a:schemeClr val="hlink"/>
              </a:buClr>
              <a:buSzPts val="1100"/>
              <a:buFont typeface="Wingdings" pitchFamily="2" charset="2"/>
              <a:buChar char="ü"/>
            </a:pPr>
            <a:r>
              <a:rPr lang="id-ID" dirty="0" smtClean="0"/>
              <a:t> </a:t>
            </a:r>
            <a:r>
              <a:rPr lang="en-US" dirty="0" smtClean="0"/>
              <a:t>So it can be said that there is a relationship between the level of knowledge and adherence to self-medication of vitamin D.</a:t>
            </a:r>
          </a:p>
        </p:txBody>
      </p:sp>
      <p:sp>
        <p:nvSpPr>
          <p:cNvPr id="6" name="TextBox 5"/>
          <p:cNvSpPr txBox="1"/>
          <p:nvPr/>
        </p:nvSpPr>
        <p:spPr>
          <a:xfrm>
            <a:off x="233916" y="2200939"/>
            <a:ext cx="2796363"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id-ID" sz="4000" dirty="0" smtClean="0"/>
              <a:t>conclusion </a:t>
            </a:r>
            <a:endParaRPr lang="id-ID"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grpSp>
        <p:nvGrpSpPr>
          <p:cNvPr id="2" name="Google Shape;2655;p63"/>
          <p:cNvGrpSpPr/>
          <p:nvPr/>
        </p:nvGrpSpPr>
        <p:grpSpPr>
          <a:xfrm>
            <a:off x="584790" y="542260"/>
            <a:ext cx="8357191" cy="4423144"/>
            <a:chOff x="171400" y="128600"/>
            <a:chExt cx="8772695" cy="3571292"/>
          </a:xfrm>
        </p:grpSpPr>
        <p:grpSp>
          <p:nvGrpSpPr>
            <p:cNvPr id="3" name="Google Shape;2656;p63"/>
            <p:cNvGrpSpPr/>
            <p:nvPr/>
          </p:nvGrpSpPr>
          <p:grpSpPr>
            <a:xfrm>
              <a:off x="171400" y="128600"/>
              <a:ext cx="8772695" cy="3571292"/>
              <a:chOff x="171400" y="428619"/>
              <a:chExt cx="8772695" cy="3543300"/>
            </a:xfrm>
          </p:grpSpPr>
          <p:sp>
            <p:nvSpPr>
              <p:cNvPr id="2657" name="Google Shape;2657;p63"/>
              <p:cNvSpPr/>
              <p:nvPr/>
            </p:nvSpPr>
            <p:spPr>
              <a:xfrm>
                <a:off x="171450" y="428619"/>
                <a:ext cx="8772300" cy="3543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658;p63"/>
              <p:cNvGrpSpPr/>
              <p:nvPr/>
            </p:nvGrpSpPr>
            <p:grpSpPr>
              <a:xfrm>
                <a:off x="171400" y="428636"/>
                <a:ext cx="8772695" cy="490301"/>
                <a:chOff x="-215495" y="238126"/>
                <a:chExt cx="9543837" cy="533400"/>
              </a:xfrm>
            </p:grpSpPr>
            <p:sp>
              <p:nvSpPr>
                <p:cNvPr id="2659" name="Google Shape;2659;p63"/>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3"/>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661;p63"/>
                <p:cNvGrpSpPr/>
                <p:nvPr/>
              </p:nvGrpSpPr>
              <p:grpSpPr>
                <a:xfrm>
                  <a:off x="8425674" y="386584"/>
                  <a:ext cx="655694" cy="176896"/>
                  <a:chOff x="13400537" y="1039026"/>
                  <a:chExt cx="495013" cy="133547"/>
                </a:xfrm>
              </p:grpSpPr>
              <p:sp>
                <p:nvSpPr>
                  <p:cNvPr id="2662" name="Google Shape;2662;p63"/>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3"/>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3"/>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3"/>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3"/>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68" name="Google Shape;2668;p63"/>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63"/>
          <p:cNvSpPr txBox="1">
            <a:spLocks noGrp="1"/>
          </p:cNvSpPr>
          <p:nvPr>
            <p:ph type="title"/>
          </p:nvPr>
        </p:nvSpPr>
        <p:spPr>
          <a:xfrm>
            <a:off x="808075" y="1711843"/>
            <a:ext cx="8027581" cy="2892054"/>
          </a:xfrm>
          <a:prstGeom prst="rect">
            <a:avLst/>
          </a:prstGeom>
        </p:spPr>
        <p:txBody>
          <a:bodyPr spcFirstLastPara="1" wrap="square" lIns="91425" tIns="91425" rIns="91425" bIns="91425" anchor="ctr" anchorCtr="0">
            <a:noAutofit/>
          </a:bodyPr>
          <a:lstStyle/>
          <a:p>
            <a:r>
              <a:rPr lang="id-ID" sz="1050" dirty="0" smtClean="0"/>
              <a:t>Das, P., Samad, N.,Ahinkorah, B.O., Hagan, J.E., Jr.,Peprah, P., Mohammed, A., Seidu,A.A. 2021.Effect of Vitamin D Deficiencyon COVID-19 Status: A SystematicReview. </a:t>
            </a:r>
            <a:r>
              <a:rPr lang="id-ID" sz="1050" i="1" dirty="0" smtClean="0"/>
              <a:t>COVID</a:t>
            </a:r>
            <a:r>
              <a:rPr lang="id-ID" sz="1050" dirty="0" smtClean="0"/>
              <a:t>. 1, 97–104.</a:t>
            </a:r>
            <a:r>
              <a:rPr lang="en-US" sz="1050" dirty="0" smtClean="0"/>
              <a:t/>
            </a:r>
            <a:br>
              <a:rPr lang="en-US" sz="1050" dirty="0" smtClean="0"/>
            </a:br>
            <a:r>
              <a:rPr lang="id-ID" sz="1050" dirty="0" smtClean="0"/>
              <a:t> </a:t>
            </a:r>
            <a:r>
              <a:rPr lang="en-US" sz="1050" dirty="0" smtClean="0"/>
              <a:t/>
            </a:r>
            <a:br>
              <a:rPr lang="en-US" sz="1050" dirty="0" smtClean="0"/>
            </a:br>
            <a:r>
              <a:rPr lang="en-US" sz="1050" dirty="0" err="1" smtClean="0"/>
              <a:t>Farida</a:t>
            </a:r>
            <a:r>
              <a:rPr lang="id-ID" sz="1050" dirty="0" smtClean="0"/>
              <a:t> Y.</a:t>
            </a:r>
            <a:r>
              <a:rPr lang="en-US" sz="1050" dirty="0" smtClean="0"/>
              <a:t>, </a:t>
            </a:r>
            <a:r>
              <a:rPr lang="en-US" sz="1050" dirty="0" err="1" smtClean="0"/>
              <a:t>Salsabila</a:t>
            </a:r>
            <a:r>
              <a:rPr lang="id-ID" sz="1050" dirty="0" smtClean="0"/>
              <a:t> Y.Z.,</a:t>
            </a:r>
            <a:r>
              <a:rPr lang="en-US" sz="1050" dirty="0" smtClean="0"/>
              <a:t> </a:t>
            </a:r>
            <a:r>
              <a:rPr lang="en-US" sz="1050" dirty="0" err="1" smtClean="0"/>
              <a:t>Amsari</a:t>
            </a:r>
            <a:r>
              <a:rPr lang="id-ID" sz="1050" dirty="0" smtClean="0"/>
              <a:t> A.</a:t>
            </a:r>
            <a:r>
              <a:rPr lang="en-US" sz="1050" dirty="0" smtClean="0"/>
              <a:t>, </a:t>
            </a:r>
            <a:r>
              <a:rPr lang="en-US" sz="1050" dirty="0" err="1" smtClean="0"/>
              <a:t>NiruriR</a:t>
            </a:r>
            <a:r>
              <a:rPr lang="id-ID" sz="1050" dirty="0" smtClean="0"/>
              <a:t>.</a:t>
            </a:r>
            <a:r>
              <a:rPr lang="en-US" sz="1050" dirty="0" smtClean="0"/>
              <a:t>, </a:t>
            </a:r>
            <a:r>
              <a:rPr lang="en-US" sz="1050" dirty="0" err="1" smtClean="0"/>
              <a:t>Yugatama</a:t>
            </a:r>
            <a:r>
              <a:rPr lang="en-US" sz="1050" dirty="0" smtClean="0"/>
              <a:t> A</a:t>
            </a:r>
            <a:r>
              <a:rPr lang="id-ID" sz="1050" dirty="0" smtClean="0"/>
              <a:t>., </a:t>
            </a:r>
            <a:r>
              <a:rPr lang="en-US" sz="1050" dirty="0" err="1" smtClean="0"/>
              <a:t>Handayani</a:t>
            </a:r>
            <a:r>
              <a:rPr lang="id-ID" sz="1050" dirty="0" smtClean="0"/>
              <a:t>, N</a:t>
            </a:r>
            <a:r>
              <a:rPr lang="en-US" sz="1050" dirty="0" smtClean="0"/>
              <a:t> </a:t>
            </a:r>
            <a:r>
              <a:rPr lang="en-US" sz="1050" dirty="0" err="1" smtClean="0"/>
              <a:t>dan</a:t>
            </a:r>
            <a:r>
              <a:rPr lang="en-US" sz="1050" dirty="0" smtClean="0"/>
              <a:t> </a:t>
            </a:r>
            <a:r>
              <a:rPr lang="en-US" sz="1050" dirty="0" err="1" smtClean="0"/>
              <a:t>Prihapsara</a:t>
            </a:r>
            <a:r>
              <a:rPr lang="id-ID" sz="1050" dirty="0" smtClean="0"/>
              <a:t>, P. </a:t>
            </a:r>
            <a:r>
              <a:rPr lang="en-US" sz="1050" dirty="0" smtClean="0"/>
              <a:t>2021</a:t>
            </a:r>
            <a:r>
              <a:rPr lang="id-ID" sz="1050" dirty="0" smtClean="0"/>
              <a:t>.</a:t>
            </a:r>
            <a:r>
              <a:rPr lang="en-US" sz="1050" dirty="0" smtClean="0"/>
              <a:t> </a:t>
            </a:r>
            <a:r>
              <a:rPr lang="en-US" sz="1050" dirty="0" err="1" smtClean="0"/>
              <a:t>Analisis</a:t>
            </a:r>
            <a:r>
              <a:rPr lang="en-US" sz="1050" dirty="0" smtClean="0"/>
              <a:t> </a:t>
            </a:r>
            <a:r>
              <a:rPr lang="en-US" sz="1050" dirty="0" err="1" smtClean="0"/>
              <a:t>Hubungan</a:t>
            </a:r>
            <a:r>
              <a:rPr lang="en-US" sz="1050" dirty="0" smtClean="0"/>
              <a:t> </a:t>
            </a:r>
            <a:r>
              <a:rPr lang="en-US" sz="1050" dirty="0" err="1" smtClean="0"/>
              <a:t>Pengetahuan</a:t>
            </a:r>
            <a:r>
              <a:rPr lang="en-US" sz="1050" dirty="0" smtClean="0"/>
              <a:t> </a:t>
            </a:r>
            <a:r>
              <a:rPr lang="en-US" sz="1050" dirty="0" err="1" smtClean="0"/>
              <a:t>Terhadap</a:t>
            </a:r>
            <a:r>
              <a:rPr lang="en-US" sz="1050" dirty="0" smtClean="0"/>
              <a:t> </a:t>
            </a:r>
            <a:r>
              <a:rPr lang="en-US" sz="1050" dirty="0" err="1" smtClean="0"/>
              <a:t>Kepatuhan</a:t>
            </a:r>
            <a:r>
              <a:rPr lang="en-US" sz="1050" dirty="0" smtClean="0"/>
              <a:t> </a:t>
            </a:r>
            <a:r>
              <a:rPr lang="en-US" sz="1050" dirty="0" err="1" smtClean="0"/>
              <a:t>Terapi</a:t>
            </a:r>
            <a:r>
              <a:rPr lang="en-US" sz="1050" dirty="0" smtClean="0"/>
              <a:t> </a:t>
            </a:r>
            <a:r>
              <a:rPr lang="en-US" sz="1050" dirty="0" err="1" smtClean="0"/>
              <a:t>Pada</a:t>
            </a:r>
            <a:r>
              <a:rPr lang="en-US" sz="1050" dirty="0" smtClean="0"/>
              <a:t> </a:t>
            </a:r>
            <a:r>
              <a:rPr lang="en-US" sz="1050" dirty="0" err="1" smtClean="0"/>
              <a:t>Pasien</a:t>
            </a:r>
            <a:r>
              <a:rPr lang="en-US" sz="1050" dirty="0" smtClean="0"/>
              <a:t> </a:t>
            </a:r>
            <a:r>
              <a:rPr lang="en-US" sz="1050" dirty="0" err="1" smtClean="0"/>
              <a:t>Hipertensi</a:t>
            </a:r>
            <a:r>
              <a:rPr lang="en-US" sz="1050" dirty="0" smtClean="0"/>
              <a:t> </a:t>
            </a:r>
            <a:r>
              <a:rPr lang="en-US" sz="1050" dirty="0" err="1" smtClean="0"/>
              <a:t>di</a:t>
            </a:r>
            <a:r>
              <a:rPr lang="en-US" sz="1050" dirty="0" smtClean="0"/>
              <a:t> </a:t>
            </a:r>
            <a:r>
              <a:rPr lang="en-US" sz="1050" dirty="0" err="1" smtClean="0"/>
              <a:t>Puskesmas</a:t>
            </a:r>
            <a:r>
              <a:rPr lang="en-US" sz="1050" dirty="0" smtClean="0"/>
              <a:t> </a:t>
            </a:r>
            <a:r>
              <a:rPr lang="en-US" sz="1050" dirty="0" err="1" smtClean="0"/>
              <a:t>Pucang</a:t>
            </a:r>
            <a:r>
              <a:rPr lang="en-US" sz="1050" dirty="0" smtClean="0"/>
              <a:t> </a:t>
            </a:r>
            <a:r>
              <a:rPr lang="en-US" sz="1050" dirty="0" err="1" smtClean="0"/>
              <a:t>Sawit</a:t>
            </a:r>
            <a:r>
              <a:rPr lang="en-US" sz="1050" dirty="0" smtClean="0"/>
              <a:t> Surakarta</a:t>
            </a:r>
            <a:r>
              <a:rPr lang="id-ID" sz="1050" dirty="0" smtClean="0"/>
              <a:t>.</a:t>
            </a:r>
            <a:r>
              <a:rPr lang="en-US" sz="1050" i="1" dirty="0" smtClean="0"/>
              <a:t>Journal of Pharmaceutical Science and Clinical Research</a:t>
            </a:r>
            <a:r>
              <a:rPr lang="id-ID" sz="1050" i="1" dirty="0" smtClean="0"/>
              <a:t>. </a:t>
            </a:r>
            <a:r>
              <a:rPr lang="id-ID" sz="1050" dirty="0" smtClean="0"/>
              <a:t>V.</a:t>
            </a:r>
            <a:r>
              <a:rPr lang="en-US" sz="1050" dirty="0" smtClean="0"/>
              <a:t>03, 264-274</a:t>
            </a:r>
            <a:br>
              <a:rPr lang="en-US" sz="1050" dirty="0" smtClean="0"/>
            </a:br>
            <a:r>
              <a:rPr lang="id-ID" sz="1050" dirty="0" smtClean="0"/>
              <a:t> </a:t>
            </a:r>
            <a:r>
              <a:rPr lang="en-US" sz="1050" dirty="0" smtClean="0"/>
              <a:t/>
            </a:r>
            <a:br>
              <a:rPr lang="en-US" sz="1050" dirty="0" smtClean="0"/>
            </a:br>
            <a:r>
              <a:rPr lang="id-ID" sz="1050" dirty="0" smtClean="0"/>
              <a:t>Hermawan, D. (2021). </a:t>
            </a:r>
            <a:r>
              <a:rPr lang="id-ID" sz="1050" i="1" dirty="0" smtClean="0"/>
              <a:t>Manfaat Vitamin D pada Era Pandemi Covid - 19.</a:t>
            </a:r>
            <a:r>
              <a:rPr lang="id-ID" sz="1050" dirty="0" smtClean="0"/>
              <a:t> Yogyakarta: Penerbit ANDI.</a:t>
            </a:r>
            <a:r>
              <a:rPr lang="en-US" sz="1050" dirty="0" smtClean="0"/>
              <a:t/>
            </a:r>
            <a:br>
              <a:rPr lang="en-US" sz="1050" dirty="0" smtClean="0"/>
            </a:br>
            <a:r>
              <a:rPr lang="id-ID" sz="1050" dirty="0" smtClean="0"/>
              <a:t> </a:t>
            </a:r>
            <a:r>
              <a:rPr lang="en-US" sz="1050" dirty="0" smtClean="0"/>
              <a:t/>
            </a:r>
            <a:br>
              <a:rPr lang="en-US" sz="1050" dirty="0" smtClean="0"/>
            </a:br>
            <a:r>
              <a:rPr lang="en-US" sz="1050" dirty="0" err="1" smtClean="0"/>
              <a:t>Kemenkes</a:t>
            </a:r>
            <a:r>
              <a:rPr lang="en-US" sz="1050" dirty="0" smtClean="0"/>
              <a:t> R</a:t>
            </a:r>
            <a:r>
              <a:rPr lang="id-ID" sz="1050" dirty="0" smtClean="0"/>
              <a:t>I</a:t>
            </a:r>
            <a:r>
              <a:rPr lang="en-US" sz="1050" dirty="0" smtClean="0"/>
              <a:t>. 2013. </a:t>
            </a:r>
            <a:r>
              <a:rPr lang="en-US" sz="1050" dirty="0" err="1" smtClean="0"/>
              <a:t>Riset</a:t>
            </a:r>
            <a:r>
              <a:rPr lang="en-US" sz="1050" dirty="0" smtClean="0"/>
              <a:t> </a:t>
            </a:r>
            <a:r>
              <a:rPr lang="en-US" sz="1050" dirty="0" err="1" smtClean="0"/>
              <a:t>Kesehatan</a:t>
            </a:r>
            <a:r>
              <a:rPr lang="en-US" sz="1050" dirty="0" smtClean="0"/>
              <a:t> </a:t>
            </a:r>
            <a:r>
              <a:rPr lang="en-US" sz="1050" dirty="0" err="1" smtClean="0"/>
              <a:t>Dasar</a:t>
            </a:r>
            <a:r>
              <a:rPr lang="en-US" sz="1050" dirty="0" smtClean="0"/>
              <a:t>; RISKESDAS. Jakarta: </a:t>
            </a:r>
            <a:r>
              <a:rPr lang="en-US" sz="1050" dirty="0" err="1" smtClean="0"/>
              <a:t>Balitbang</a:t>
            </a:r>
            <a:r>
              <a:rPr lang="en-US" sz="1050" dirty="0" smtClean="0"/>
              <a:t> </a:t>
            </a:r>
            <a:r>
              <a:rPr lang="en-US" sz="1050" dirty="0" err="1" smtClean="0"/>
              <a:t>Kemenkes</a:t>
            </a:r>
            <a:r>
              <a:rPr lang="en-US" sz="1050" dirty="0" smtClean="0"/>
              <a:t> R</a:t>
            </a:r>
            <a:r>
              <a:rPr lang="id-ID" sz="1050" dirty="0" smtClean="0"/>
              <a:t>I.</a:t>
            </a:r>
            <a:r>
              <a:rPr lang="en-US" sz="1050" dirty="0" smtClean="0"/>
              <a:t/>
            </a:r>
            <a:br>
              <a:rPr lang="en-US" sz="1050" dirty="0" smtClean="0"/>
            </a:br>
            <a:r>
              <a:rPr lang="id-ID" sz="1050" dirty="0" smtClean="0"/>
              <a:t> </a:t>
            </a:r>
            <a:r>
              <a:rPr lang="en-US" sz="1050" dirty="0" smtClean="0"/>
              <a:t/>
            </a:r>
            <a:br>
              <a:rPr lang="en-US" sz="1050" dirty="0" smtClean="0"/>
            </a:br>
            <a:r>
              <a:rPr lang="en-US" sz="1050" dirty="0" err="1" smtClean="0"/>
              <a:t>Kozier</a:t>
            </a:r>
            <a:r>
              <a:rPr lang="en-US" sz="1050" dirty="0" smtClean="0"/>
              <a:t>. (2010). </a:t>
            </a:r>
            <a:r>
              <a:rPr lang="en-US" sz="1050" dirty="0" err="1" smtClean="0"/>
              <a:t>Buku</a:t>
            </a:r>
            <a:r>
              <a:rPr lang="en-US" sz="1050" dirty="0" smtClean="0"/>
              <a:t> Ajar </a:t>
            </a:r>
            <a:r>
              <a:rPr lang="en-US" sz="1050" dirty="0" err="1" smtClean="0"/>
              <a:t>Praktik</a:t>
            </a:r>
            <a:r>
              <a:rPr lang="en-US" sz="1050" dirty="0" smtClean="0"/>
              <a:t> </a:t>
            </a:r>
            <a:r>
              <a:rPr lang="en-US" sz="1050" dirty="0" err="1" smtClean="0"/>
              <a:t>Keperawatan</a:t>
            </a:r>
            <a:r>
              <a:rPr lang="en-US" sz="1050" dirty="0" smtClean="0"/>
              <a:t> </a:t>
            </a:r>
            <a:r>
              <a:rPr lang="en-US" sz="1050" dirty="0" err="1" smtClean="0"/>
              <a:t>Klinis</a:t>
            </a:r>
            <a:r>
              <a:rPr lang="en-US" sz="1050" dirty="0" smtClean="0"/>
              <a:t>. </a:t>
            </a:r>
            <a:r>
              <a:rPr lang="en-US" sz="1050" dirty="0" err="1" smtClean="0"/>
              <a:t>Edisi</a:t>
            </a:r>
            <a:r>
              <a:rPr lang="en-US" sz="1050" dirty="0" smtClean="0"/>
              <a:t> 5. Jakarta : EGC</a:t>
            </a:r>
            <a:br>
              <a:rPr lang="en-US" sz="1050" dirty="0" smtClean="0"/>
            </a:br>
            <a:r>
              <a:rPr lang="id-ID" sz="1050" dirty="0" smtClean="0"/>
              <a:t> </a:t>
            </a:r>
            <a:r>
              <a:rPr lang="en-US" sz="1050" dirty="0" smtClean="0"/>
              <a:t/>
            </a:r>
            <a:br>
              <a:rPr lang="en-US" sz="1050" dirty="0" smtClean="0"/>
            </a:br>
            <a:r>
              <a:rPr lang="en-US" sz="1050" dirty="0" smtClean="0"/>
              <a:t>Nanda, A., </a:t>
            </a:r>
            <a:r>
              <a:rPr lang="en-US" sz="1050" dirty="0" err="1" smtClean="0"/>
              <a:t>Vura</a:t>
            </a:r>
            <a:r>
              <a:rPr lang="en-US" sz="1050" dirty="0" smtClean="0"/>
              <a:t>, N.V.R.K. &amp; </a:t>
            </a:r>
            <a:r>
              <a:rPr lang="en-US" sz="1050" dirty="0" err="1" smtClean="0"/>
              <a:t>Gravenstein</a:t>
            </a:r>
            <a:r>
              <a:rPr lang="en-US" sz="1050" dirty="0" smtClean="0"/>
              <a:t>, S. 2020</a:t>
            </a:r>
            <a:r>
              <a:rPr lang="id-ID" sz="1050" dirty="0" smtClean="0"/>
              <a:t>. </a:t>
            </a:r>
            <a:r>
              <a:rPr lang="en-US" sz="1050" dirty="0" smtClean="0"/>
              <a:t>COVID-19 in older adults. </a:t>
            </a:r>
            <a:r>
              <a:rPr lang="en-US" sz="1050" i="1" dirty="0" smtClean="0"/>
              <a:t>Aging </a:t>
            </a:r>
            <a:r>
              <a:rPr lang="en-US" sz="1050" i="1" dirty="0" err="1" smtClean="0"/>
              <a:t>Clin</a:t>
            </a:r>
            <a:r>
              <a:rPr lang="en-US" sz="1050" i="1" dirty="0" smtClean="0"/>
              <a:t> Exp Res</a:t>
            </a:r>
            <a:r>
              <a:rPr lang="en-US" sz="1050" dirty="0" smtClean="0"/>
              <a:t> 32, 1199–1202</a:t>
            </a:r>
            <a:br>
              <a:rPr lang="en-US" sz="1050" dirty="0" smtClean="0"/>
            </a:br>
            <a:r>
              <a:rPr lang="id-ID" sz="1050" dirty="0" smtClean="0"/>
              <a:t> </a:t>
            </a:r>
            <a:r>
              <a:rPr lang="en-US" sz="1050" dirty="0" smtClean="0"/>
              <a:t/>
            </a:r>
            <a:br>
              <a:rPr lang="en-US" sz="1050" dirty="0" smtClean="0"/>
            </a:br>
            <a:r>
              <a:rPr lang="en-US" sz="1050" dirty="0" err="1" smtClean="0"/>
              <a:t>Notoatmodjo</a:t>
            </a:r>
            <a:r>
              <a:rPr lang="en-US" sz="1050" dirty="0" smtClean="0"/>
              <a:t>, S. (1993). </a:t>
            </a:r>
            <a:r>
              <a:rPr lang="en-US" sz="1050" dirty="0" err="1" smtClean="0"/>
              <a:t>Buku</a:t>
            </a:r>
            <a:r>
              <a:rPr lang="en-US" sz="1050" dirty="0" smtClean="0"/>
              <a:t> </a:t>
            </a:r>
            <a:r>
              <a:rPr lang="en-US" sz="1050" dirty="0" err="1" smtClean="0"/>
              <a:t>Pengantar</a:t>
            </a:r>
            <a:r>
              <a:rPr lang="en-US" sz="1050" dirty="0" smtClean="0"/>
              <a:t> </a:t>
            </a:r>
            <a:r>
              <a:rPr lang="en-US" sz="1050" dirty="0" err="1" smtClean="0"/>
              <a:t>Pendidikan</a:t>
            </a:r>
            <a:r>
              <a:rPr lang="en-US" sz="1050" dirty="0" smtClean="0"/>
              <a:t> </a:t>
            </a:r>
            <a:r>
              <a:rPr lang="en-US" sz="1050" dirty="0" err="1" smtClean="0"/>
              <a:t>dan</a:t>
            </a:r>
            <a:r>
              <a:rPr lang="en-US" sz="1050" dirty="0" smtClean="0"/>
              <a:t> </a:t>
            </a:r>
            <a:r>
              <a:rPr lang="en-US" sz="1050" dirty="0" err="1" smtClean="0"/>
              <a:t>Ilmu</a:t>
            </a:r>
            <a:r>
              <a:rPr lang="en-US" sz="1050" dirty="0" smtClean="0"/>
              <a:t> </a:t>
            </a:r>
            <a:r>
              <a:rPr lang="en-US" sz="1050" dirty="0" err="1" smtClean="0"/>
              <a:t>Perilaku</a:t>
            </a:r>
            <a:r>
              <a:rPr lang="en-US" sz="1050" dirty="0" smtClean="0"/>
              <a:t> </a:t>
            </a:r>
            <a:r>
              <a:rPr lang="en-US" sz="1050" dirty="0" err="1" smtClean="0"/>
              <a:t>Kesehatan</a:t>
            </a:r>
            <a:r>
              <a:rPr lang="en-US" sz="1050" dirty="0" smtClean="0"/>
              <a:t>. Yogyakarta: </a:t>
            </a:r>
            <a:r>
              <a:rPr lang="en-US" sz="1050" dirty="0" err="1" smtClean="0"/>
              <a:t>Andi</a:t>
            </a:r>
            <a:r>
              <a:rPr lang="en-US" sz="1050" dirty="0" smtClean="0"/>
              <a:t> Offset. ______. (2003). </a:t>
            </a:r>
            <a:r>
              <a:rPr lang="en-US" sz="1050" dirty="0" err="1" smtClean="0"/>
              <a:t>Pendidikan</a:t>
            </a:r>
            <a:r>
              <a:rPr lang="en-US" sz="1050" dirty="0" smtClean="0"/>
              <a:t> </a:t>
            </a:r>
            <a:r>
              <a:rPr lang="en-US" sz="1050" dirty="0" err="1" smtClean="0"/>
              <a:t>dan</a:t>
            </a:r>
            <a:r>
              <a:rPr lang="en-US" sz="1050" dirty="0" smtClean="0"/>
              <a:t> </a:t>
            </a:r>
            <a:r>
              <a:rPr lang="en-US" sz="1050" dirty="0" err="1" smtClean="0"/>
              <a:t>Perilaku</a:t>
            </a:r>
            <a:r>
              <a:rPr lang="en-US" sz="1050" dirty="0" smtClean="0"/>
              <a:t> </a:t>
            </a:r>
            <a:r>
              <a:rPr lang="en-US" sz="1050" dirty="0" err="1" smtClean="0"/>
              <a:t>Kesehatan.Jakarta</a:t>
            </a:r>
            <a:r>
              <a:rPr lang="en-US" sz="1050" dirty="0" smtClean="0"/>
              <a:t>: </a:t>
            </a:r>
            <a:r>
              <a:rPr lang="en-US" sz="1050" dirty="0" err="1" smtClean="0"/>
              <a:t>Rineka</a:t>
            </a:r>
            <a:r>
              <a:rPr lang="en-US" sz="1050" dirty="0" smtClean="0"/>
              <a:t> </a:t>
            </a:r>
            <a:r>
              <a:rPr lang="en-US" sz="1050" dirty="0" err="1" smtClean="0"/>
              <a:t>Cipta</a:t>
            </a:r>
            <a:r>
              <a:rPr lang="en-US" sz="1050" dirty="0" smtClean="0"/>
              <a:t>. ______. (2007). </a:t>
            </a:r>
            <a:r>
              <a:rPr lang="en-US" sz="1050" dirty="0" err="1" smtClean="0"/>
              <a:t>Promosi</a:t>
            </a:r>
            <a:r>
              <a:rPr lang="en-US" sz="1050" dirty="0" smtClean="0"/>
              <a:t> </a:t>
            </a:r>
            <a:r>
              <a:rPr lang="en-US" sz="1050" dirty="0" err="1" smtClean="0"/>
              <a:t>Kesehatan</a:t>
            </a:r>
            <a:r>
              <a:rPr lang="en-US" sz="1050" dirty="0" smtClean="0"/>
              <a:t> </a:t>
            </a:r>
            <a:r>
              <a:rPr lang="en-US" sz="1050" dirty="0" err="1" smtClean="0"/>
              <a:t>dan</a:t>
            </a:r>
            <a:r>
              <a:rPr lang="en-US" sz="1050" dirty="0" smtClean="0"/>
              <a:t> </a:t>
            </a:r>
            <a:r>
              <a:rPr lang="en-US" sz="1050" dirty="0" err="1" smtClean="0"/>
              <a:t>Ilmu</a:t>
            </a:r>
            <a:r>
              <a:rPr lang="en-US" sz="1050" dirty="0" smtClean="0"/>
              <a:t> </a:t>
            </a:r>
            <a:r>
              <a:rPr lang="en-US" sz="1050" dirty="0" err="1" smtClean="0"/>
              <a:t>Perilaku</a:t>
            </a:r>
            <a:r>
              <a:rPr lang="en-US" sz="1050" dirty="0" smtClean="0"/>
              <a:t>. Jakarta: </a:t>
            </a:r>
            <a:r>
              <a:rPr lang="en-US" sz="1050" dirty="0" err="1" smtClean="0"/>
              <a:t>Rineka</a:t>
            </a:r>
            <a:r>
              <a:rPr lang="en-US" sz="1050" dirty="0" smtClean="0"/>
              <a:t> </a:t>
            </a:r>
            <a:r>
              <a:rPr lang="en-US" sz="1050" dirty="0" err="1" smtClean="0"/>
              <a:t>Cipta</a:t>
            </a:r>
            <a:r>
              <a:rPr lang="en-US" sz="1050" dirty="0" smtClean="0"/>
              <a:t/>
            </a:r>
            <a:br>
              <a:rPr lang="en-US" sz="1050" dirty="0" smtClean="0"/>
            </a:br>
            <a:r>
              <a:rPr lang="id-ID" sz="1050" dirty="0" smtClean="0"/>
              <a:t> </a:t>
            </a:r>
            <a:r>
              <a:rPr lang="en-US" sz="1050" dirty="0" smtClean="0"/>
              <a:t/>
            </a:r>
            <a:br>
              <a:rPr lang="en-US" sz="1050" dirty="0" smtClean="0"/>
            </a:br>
            <a:r>
              <a:rPr lang="en-US" sz="1050" dirty="0" err="1" smtClean="0"/>
              <a:t>Notoatmodjo</a:t>
            </a:r>
            <a:r>
              <a:rPr lang="en-US" sz="1050" dirty="0" smtClean="0"/>
              <a:t>, S. 2014. </a:t>
            </a:r>
            <a:r>
              <a:rPr lang="en-US" sz="1050" i="1" dirty="0" err="1" smtClean="0"/>
              <a:t>Promosi</a:t>
            </a:r>
            <a:r>
              <a:rPr lang="en-US" sz="1050" i="1" dirty="0" smtClean="0"/>
              <a:t> </a:t>
            </a:r>
            <a:r>
              <a:rPr lang="en-US" sz="1050" i="1" dirty="0" err="1" smtClean="0"/>
              <a:t>Kesehatan</a:t>
            </a:r>
            <a:r>
              <a:rPr lang="en-US" sz="1050" i="1" dirty="0" smtClean="0"/>
              <a:t> </a:t>
            </a:r>
            <a:r>
              <a:rPr lang="en-US" sz="1050" i="1" dirty="0" err="1" smtClean="0"/>
              <a:t>dan</a:t>
            </a:r>
            <a:r>
              <a:rPr lang="en-US" sz="1050" i="1" dirty="0" smtClean="0"/>
              <a:t> </a:t>
            </a:r>
            <a:r>
              <a:rPr lang="en-US" sz="1050" i="1" dirty="0" err="1" smtClean="0"/>
              <a:t>Perilaku</a:t>
            </a:r>
            <a:r>
              <a:rPr lang="en-US" sz="1050" i="1" dirty="0" smtClean="0"/>
              <a:t> </a:t>
            </a:r>
            <a:r>
              <a:rPr lang="en-US" sz="1050" i="1" dirty="0" err="1" smtClean="0"/>
              <a:t>Kesehatan</a:t>
            </a:r>
            <a:r>
              <a:rPr lang="en-US" sz="1050" dirty="0" err="1" smtClean="0"/>
              <a:t>.Rineka</a:t>
            </a:r>
            <a:r>
              <a:rPr lang="en-US" sz="1050" dirty="0" smtClean="0"/>
              <a:t> </a:t>
            </a:r>
            <a:r>
              <a:rPr lang="en-US" sz="1050" dirty="0" err="1" smtClean="0"/>
              <a:t>Cipta.Jakarta</a:t>
            </a:r>
            <a:r>
              <a:rPr lang="en-US" sz="1050" dirty="0" smtClean="0"/>
              <a:t/>
            </a:r>
            <a:br>
              <a:rPr lang="en-US" sz="1050" dirty="0" smtClean="0"/>
            </a:br>
            <a:r>
              <a:rPr lang="id-ID" sz="1050" dirty="0" smtClean="0"/>
              <a:t> </a:t>
            </a:r>
            <a:r>
              <a:rPr lang="en-US" sz="1050" dirty="0" smtClean="0"/>
              <a:t/>
            </a:r>
            <a:br>
              <a:rPr lang="en-US" sz="1050" dirty="0" smtClean="0"/>
            </a:br>
            <a:r>
              <a:rPr lang="en-US" sz="1050" dirty="0" smtClean="0"/>
              <a:t>Octavia</a:t>
            </a:r>
            <a:r>
              <a:rPr lang="id-ID" sz="1050" dirty="0" smtClean="0"/>
              <a:t> D.R.,</a:t>
            </a:r>
            <a:r>
              <a:rPr lang="en-US" sz="1050" dirty="0" err="1" smtClean="0"/>
              <a:t>Zakaria</a:t>
            </a:r>
            <a:r>
              <a:rPr lang="id-ID" sz="1050" dirty="0" smtClean="0"/>
              <a:t>, M.S.,Nurafifah, D., 2019. </a:t>
            </a:r>
            <a:r>
              <a:rPr lang="en-US" sz="1050" dirty="0" smtClean="0"/>
              <a:t>Tingkat </a:t>
            </a:r>
            <a:r>
              <a:rPr lang="en-US" sz="1050" dirty="0" err="1" smtClean="0"/>
              <a:t>Pengetahuan</a:t>
            </a:r>
            <a:r>
              <a:rPr lang="en-US" sz="1050" dirty="0" smtClean="0"/>
              <a:t> </a:t>
            </a:r>
            <a:r>
              <a:rPr lang="en-US" sz="1050" dirty="0" err="1" smtClean="0"/>
              <a:t>Masyarakat</a:t>
            </a:r>
            <a:r>
              <a:rPr lang="en-US" sz="1050" dirty="0" smtClean="0"/>
              <a:t> </a:t>
            </a:r>
            <a:r>
              <a:rPr lang="en-US" sz="1050" dirty="0" err="1" smtClean="0"/>
              <a:t>Tentang</a:t>
            </a:r>
            <a:r>
              <a:rPr lang="en-US" sz="1050" dirty="0" smtClean="0"/>
              <a:t> </a:t>
            </a:r>
            <a:r>
              <a:rPr lang="en-US" sz="1050" dirty="0" err="1" smtClean="0"/>
              <a:t>Swamedikasi</a:t>
            </a:r>
            <a:r>
              <a:rPr lang="en-US" sz="1050" dirty="0" smtClean="0"/>
              <a:t> yang </a:t>
            </a:r>
            <a:r>
              <a:rPr lang="en-US" sz="1050" dirty="0" err="1" smtClean="0"/>
              <a:t>Rasional</a:t>
            </a:r>
            <a:r>
              <a:rPr lang="en-US" sz="1050" dirty="0" smtClean="0"/>
              <a:t> </a:t>
            </a:r>
            <a:r>
              <a:rPr lang="en-US" sz="1050" dirty="0" err="1" smtClean="0"/>
              <a:t>di</a:t>
            </a:r>
            <a:r>
              <a:rPr lang="en-US" sz="1050" dirty="0" smtClean="0"/>
              <a:t> </a:t>
            </a:r>
            <a:r>
              <a:rPr lang="en-US" sz="1050" dirty="0" err="1" smtClean="0"/>
              <a:t>Lamongan</a:t>
            </a:r>
            <a:r>
              <a:rPr lang="en-US" sz="1050" dirty="0" smtClean="0"/>
              <a:t> </a:t>
            </a:r>
            <a:r>
              <a:rPr lang="en-US" sz="1050" i="1" dirty="0" smtClean="0"/>
              <a:t>SURYA</a:t>
            </a:r>
            <a:r>
              <a:rPr lang="en-US" sz="1050" dirty="0" smtClean="0"/>
              <a:t> Vol. 11, No. 03, </a:t>
            </a:r>
            <a:r>
              <a:rPr lang="en-US" sz="1050" dirty="0" err="1" smtClean="0"/>
              <a:t>Desember</a:t>
            </a:r>
            <a:r>
              <a:rPr lang="id-ID" sz="1050" dirty="0" smtClean="0"/>
              <a:t>.</a:t>
            </a:r>
            <a:r>
              <a:rPr lang="en-US" sz="1100" dirty="0" smtClean="0"/>
              <a:t/>
            </a:r>
            <a:br>
              <a:rPr lang="en-US" sz="1100" dirty="0" smtClean="0"/>
            </a:br>
            <a:endParaRPr sz="1100"/>
          </a:p>
        </p:txBody>
      </p:sp>
      <p:sp>
        <p:nvSpPr>
          <p:cNvPr id="2685" name="Google Shape;2685;p63"/>
          <p:cNvSpPr/>
          <p:nvPr/>
        </p:nvSpPr>
        <p:spPr>
          <a:xfrm>
            <a:off x="8709600" y="43583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0;p63"/>
          <p:cNvGrpSpPr/>
          <p:nvPr/>
        </p:nvGrpSpPr>
        <p:grpSpPr>
          <a:xfrm rot="-1683756" flipH="1">
            <a:off x="-165791" y="4375547"/>
            <a:ext cx="1188510" cy="1535906"/>
            <a:chOff x="5543700" y="1778175"/>
            <a:chExt cx="396425" cy="512275"/>
          </a:xfrm>
        </p:grpSpPr>
        <p:sp>
          <p:nvSpPr>
            <p:cNvPr id="2691" name="Google Shape;2691;p63"/>
            <p:cNvSpPr/>
            <p:nvPr/>
          </p:nvSpPr>
          <p:spPr>
            <a:xfrm>
              <a:off x="5757250" y="1784975"/>
              <a:ext cx="176150" cy="157550"/>
            </a:xfrm>
            <a:custGeom>
              <a:avLst/>
              <a:gdLst/>
              <a:ahLst/>
              <a:cxnLst/>
              <a:rect l="l" t="t" r="r" b="b"/>
              <a:pathLst>
                <a:path w="7046" h="6302" extrusionOk="0">
                  <a:moveTo>
                    <a:pt x="1929" y="0"/>
                  </a:moveTo>
                  <a:lnTo>
                    <a:pt x="0" y="3392"/>
                  </a:lnTo>
                  <a:lnTo>
                    <a:pt x="5117" y="6301"/>
                  </a:lnTo>
                  <a:lnTo>
                    <a:pt x="7046" y="2909"/>
                  </a:ln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3"/>
            <p:cNvSpPr/>
            <p:nvPr/>
          </p:nvSpPr>
          <p:spPr>
            <a:xfrm>
              <a:off x="5795500" y="1833000"/>
              <a:ext cx="43125" cy="34800"/>
            </a:xfrm>
            <a:custGeom>
              <a:avLst/>
              <a:gdLst/>
              <a:ahLst/>
              <a:cxnLst/>
              <a:rect l="l" t="t" r="r" b="b"/>
              <a:pathLst>
                <a:path w="1725" h="1392" extrusionOk="0">
                  <a:moveTo>
                    <a:pt x="347" y="0"/>
                  </a:moveTo>
                  <a:lnTo>
                    <a:pt x="1" y="608"/>
                  </a:lnTo>
                  <a:lnTo>
                    <a:pt x="1379" y="1391"/>
                  </a:lnTo>
                  <a:lnTo>
                    <a:pt x="1724" y="783"/>
                  </a:lnTo>
                  <a:lnTo>
                    <a:pt x="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5851825" y="1864775"/>
              <a:ext cx="43100" cy="34825"/>
            </a:xfrm>
            <a:custGeom>
              <a:avLst/>
              <a:gdLst/>
              <a:ahLst/>
              <a:cxnLst/>
              <a:rect l="l" t="t" r="r" b="b"/>
              <a:pathLst>
                <a:path w="1724" h="1393" extrusionOk="0">
                  <a:moveTo>
                    <a:pt x="346" y="0"/>
                  </a:moveTo>
                  <a:lnTo>
                    <a:pt x="0" y="609"/>
                  </a:lnTo>
                  <a:lnTo>
                    <a:pt x="1378" y="1392"/>
                  </a:lnTo>
                  <a:lnTo>
                    <a:pt x="1724" y="7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5757025" y="1850925"/>
              <a:ext cx="138750" cy="91700"/>
            </a:xfrm>
            <a:custGeom>
              <a:avLst/>
              <a:gdLst/>
              <a:ahLst/>
              <a:cxnLst/>
              <a:rect l="l" t="t" r="r" b="b"/>
              <a:pathLst>
                <a:path w="5550" h="3668" extrusionOk="0">
                  <a:moveTo>
                    <a:pt x="432" y="1"/>
                  </a:moveTo>
                  <a:lnTo>
                    <a:pt x="1" y="758"/>
                  </a:lnTo>
                  <a:lnTo>
                    <a:pt x="5118" y="3667"/>
                  </a:lnTo>
                  <a:lnTo>
                    <a:pt x="5549" y="2910"/>
                  </a:lnTo>
                  <a:lnTo>
                    <a:pt x="432" y="1"/>
                  </a:lnTo>
                  <a:close/>
                </a:path>
              </a:pathLst>
            </a:custGeom>
            <a:solidFill>
              <a:srgbClr val="9EA2E0">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5750150" y="1778175"/>
              <a:ext cx="189975" cy="171400"/>
            </a:xfrm>
            <a:custGeom>
              <a:avLst/>
              <a:gdLst/>
              <a:ahLst/>
              <a:cxnLst/>
              <a:rect l="l" t="t" r="r" b="b"/>
              <a:pathLst>
                <a:path w="7599" h="6856" extrusionOk="0">
                  <a:moveTo>
                    <a:pt x="2280" y="553"/>
                  </a:moveTo>
                  <a:lnTo>
                    <a:pt x="7045" y="3260"/>
                  </a:lnTo>
                  <a:lnTo>
                    <a:pt x="5316" y="6300"/>
                  </a:lnTo>
                  <a:lnTo>
                    <a:pt x="552" y="3592"/>
                  </a:lnTo>
                  <a:lnTo>
                    <a:pt x="2280" y="553"/>
                  </a:lnTo>
                  <a:close/>
                  <a:moveTo>
                    <a:pt x="2129" y="1"/>
                  </a:moveTo>
                  <a:lnTo>
                    <a:pt x="0" y="3746"/>
                  </a:lnTo>
                  <a:lnTo>
                    <a:pt x="5470" y="6855"/>
                  </a:lnTo>
                  <a:lnTo>
                    <a:pt x="7598" y="3110"/>
                  </a:lnTo>
                  <a:lnTo>
                    <a:pt x="21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5549250" y="1858025"/>
              <a:ext cx="355600" cy="427275"/>
            </a:xfrm>
            <a:custGeom>
              <a:avLst/>
              <a:gdLst/>
              <a:ahLst/>
              <a:cxnLst/>
              <a:rect l="l" t="t" r="r" b="b"/>
              <a:pathLst>
                <a:path w="14224" h="17091" extrusionOk="0">
                  <a:moveTo>
                    <a:pt x="7478" y="1"/>
                  </a:moveTo>
                  <a:lnTo>
                    <a:pt x="1060" y="11294"/>
                  </a:lnTo>
                  <a:cubicBezTo>
                    <a:pt x="0" y="13156"/>
                    <a:pt x="652" y="15524"/>
                    <a:pt x="2515" y="16583"/>
                  </a:cubicBezTo>
                  <a:cubicBezTo>
                    <a:pt x="3120" y="16927"/>
                    <a:pt x="3779" y="17091"/>
                    <a:pt x="4429" y="17091"/>
                  </a:cubicBezTo>
                  <a:cubicBezTo>
                    <a:pt x="5779" y="17091"/>
                    <a:pt x="7090" y="16385"/>
                    <a:pt x="7805" y="15128"/>
                  </a:cubicBezTo>
                  <a:lnTo>
                    <a:pt x="14223" y="3835"/>
                  </a:lnTo>
                  <a:lnTo>
                    <a:pt x="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5612600" y="1906250"/>
              <a:ext cx="292250" cy="379025"/>
            </a:xfrm>
            <a:custGeom>
              <a:avLst/>
              <a:gdLst/>
              <a:ahLst/>
              <a:cxnLst/>
              <a:rect l="l" t="t" r="r" b="b"/>
              <a:pathLst>
                <a:path w="11690" h="15161" extrusionOk="0">
                  <a:moveTo>
                    <a:pt x="8337" y="0"/>
                  </a:moveTo>
                  <a:lnTo>
                    <a:pt x="1" y="14664"/>
                  </a:lnTo>
                  <a:cubicBezTo>
                    <a:pt x="601" y="15001"/>
                    <a:pt x="1252" y="15161"/>
                    <a:pt x="1895" y="15161"/>
                  </a:cubicBezTo>
                  <a:cubicBezTo>
                    <a:pt x="3245" y="15161"/>
                    <a:pt x="4556" y="14455"/>
                    <a:pt x="5271" y="13199"/>
                  </a:cubicBezTo>
                  <a:lnTo>
                    <a:pt x="11689" y="1906"/>
                  </a:lnTo>
                  <a:lnTo>
                    <a:pt x="8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5604750" y="1945300"/>
              <a:ext cx="297100" cy="336300"/>
            </a:xfrm>
            <a:custGeom>
              <a:avLst/>
              <a:gdLst/>
              <a:ahLst/>
              <a:cxnLst/>
              <a:rect l="l" t="t" r="r" b="b"/>
              <a:pathLst>
                <a:path w="11884" h="13452" extrusionOk="0">
                  <a:moveTo>
                    <a:pt x="11531" y="1"/>
                  </a:moveTo>
                  <a:lnTo>
                    <a:pt x="5217" y="11107"/>
                  </a:lnTo>
                  <a:cubicBezTo>
                    <a:pt x="4675" y="12063"/>
                    <a:pt x="3898" y="12695"/>
                    <a:pt x="2972" y="12938"/>
                  </a:cubicBezTo>
                  <a:cubicBezTo>
                    <a:pt x="2698" y="13010"/>
                    <a:pt x="2416" y="13045"/>
                    <a:pt x="2133" y="13045"/>
                  </a:cubicBezTo>
                  <a:cubicBezTo>
                    <a:pt x="1481" y="13045"/>
                    <a:pt x="819" y="12857"/>
                    <a:pt x="210" y="12490"/>
                  </a:cubicBezTo>
                  <a:lnTo>
                    <a:pt x="0" y="12838"/>
                  </a:lnTo>
                  <a:cubicBezTo>
                    <a:pt x="34" y="12858"/>
                    <a:pt x="65" y="12876"/>
                    <a:pt x="98" y="12895"/>
                  </a:cubicBezTo>
                  <a:cubicBezTo>
                    <a:pt x="746" y="13263"/>
                    <a:pt x="1443" y="13452"/>
                    <a:pt x="2133" y="13452"/>
                  </a:cubicBezTo>
                  <a:cubicBezTo>
                    <a:pt x="2451" y="13452"/>
                    <a:pt x="2767" y="13412"/>
                    <a:pt x="3075" y="13330"/>
                  </a:cubicBezTo>
                  <a:cubicBezTo>
                    <a:pt x="4109" y="13059"/>
                    <a:pt x="4971" y="12360"/>
                    <a:pt x="5570" y="11308"/>
                  </a:cubicBezTo>
                  <a:lnTo>
                    <a:pt x="11883" y="201"/>
                  </a:lnTo>
                  <a:lnTo>
                    <a:pt x="11531" y="1"/>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817025" y="1952675"/>
              <a:ext cx="64825" cy="42850"/>
            </a:xfrm>
            <a:custGeom>
              <a:avLst/>
              <a:gdLst/>
              <a:ahLst/>
              <a:cxnLst/>
              <a:rect l="l" t="t" r="r" b="b"/>
              <a:pathLst>
                <a:path w="2593" h="1714" extrusionOk="0">
                  <a:moveTo>
                    <a:pt x="201" y="0"/>
                  </a:moveTo>
                  <a:lnTo>
                    <a:pt x="0" y="354"/>
                  </a:lnTo>
                  <a:lnTo>
                    <a:pt x="2392" y="1713"/>
                  </a:lnTo>
                  <a:lnTo>
                    <a:pt x="2593" y="1360"/>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3"/>
            <p:cNvSpPr/>
            <p:nvPr/>
          </p:nvSpPr>
          <p:spPr>
            <a:xfrm>
              <a:off x="5834350" y="1922175"/>
              <a:ext cx="64850" cy="42850"/>
            </a:xfrm>
            <a:custGeom>
              <a:avLst/>
              <a:gdLst/>
              <a:ahLst/>
              <a:cxnLst/>
              <a:rect l="l" t="t" r="r" b="b"/>
              <a:pathLst>
                <a:path w="2594" h="1714" extrusionOk="0">
                  <a:moveTo>
                    <a:pt x="202" y="1"/>
                  </a:moveTo>
                  <a:lnTo>
                    <a:pt x="1" y="353"/>
                  </a:lnTo>
                  <a:lnTo>
                    <a:pt x="2392" y="1714"/>
                  </a:lnTo>
                  <a:lnTo>
                    <a:pt x="2593" y="1360"/>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3"/>
            <p:cNvSpPr/>
            <p:nvPr/>
          </p:nvSpPr>
          <p:spPr>
            <a:xfrm>
              <a:off x="5811850" y="1961675"/>
              <a:ext cx="64825" cy="42825"/>
            </a:xfrm>
            <a:custGeom>
              <a:avLst/>
              <a:gdLst/>
              <a:ahLst/>
              <a:cxnLst/>
              <a:rect l="l" t="t" r="r" b="b"/>
              <a:pathLst>
                <a:path w="2593" h="1713" extrusionOk="0">
                  <a:moveTo>
                    <a:pt x="200" y="0"/>
                  </a:moveTo>
                  <a:lnTo>
                    <a:pt x="0" y="353"/>
                  </a:lnTo>
                  <a:lnTo>
                    <a:pt x="2393" y="1713"/>
                  </a:lnTo>
                  <a:lnTo>
                    <a:pt x="2593" y="1360"/>
                  </a:lnTo>
                  <a:lnTo>
                    <a:pt x="200" y="0"/>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3"/>
            <p:cNvSpPr/>
            <p:nvPr/>
          </p:nvSpPr>
          <p:spPr>
            <a:xfrm>
              <a:off x="5715375" y="1894975"/>
              <a:ext cx="64825" cy="42825"/>
            </a:xfrm>
            <a:custGeom>
              <a:avLst/>
              <a:gdLst/>
              <a:ahLst/>
              <a:cxnLst/>
              <a:rect l="l" t="t" r="r" b="b"/>
              <a:pathLst>
                <a:path w="2593" h="1713" extrusionOk="0">
                  <a:moveTo>
                    <a:pt x="201" y="0"/>
                  </a:moveTo>
                  <a:lnTo>
                    <a:pt x="0" y="354"/>
                  </a:lnTo>
                  <a:lnTo>
                    <a:pt x="2393" y="1713"/>
                  </a:lnTo>
                  <a:lnTo>
                    <a:pt x="2593" y="1359"/>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3"/>
            <p:cNvSpPr/>
            <p:nvPr/>
          </p:nvSpPr>
          <p:spPr>
            <a:xfrm>
              <a:off x="5593050" y="1864900"/>
              <a:ext cx="210750" cy="260425"/>
            </a:xfrm>
            <a:custGeom>
              <a:avLst/>
              <a:gdLst/>
              <a:ahLst/>
              <a:cxnLst/>
              <a:rect l="l" t="t" r="r" b="b"/>
              <a:pathLst>
                <a:path w="8430" h="10417" extrusionOk="0">
                  <a:moveTo>
                    <a:pt x="5805" y="1"/>
                  </a:moveTo>
                  <a:lnTo>
                    <a:pt x="56" y="10114"/>
                  </a:lnTo>
                  <a:cubicBezTo>
                    <a:pt x="0" y="10211"/>
                    <a:pt x="35" y="10335"/>
                    <a:pt x="132" y="10390"/>
                  </a:cubicBezTo>
                  <a:cubicBezTo>
                    <a:pt x="163" y="10408"/>
                    <a:pt x="198" y="10416"/>
                    <a:pt x="232" y="10416"/>
                  </a:cubicBezTo>
                  <a:cubicBezTo>
                    <a:pt x="302" y="10416"/>
                    <a:pt x="371" y="10379"/>
                    <a:pt x="409" y="10314"/>
                  </a:cubicBezTo>
                  <a:lnTo>
                    <a:pt x="5958" y="553"/>
                  </a:lnTo>
                  <a:lnTo>
                    <a:pt x="8098" y="1770"/>
                  </a:lnTo>
                  <a:cubicBezTo>
                    <a:pt x="8129" y="1788"/>
                    <a:pt x="8163" y="1796"/>
                    <a:pt x="8197" y="1796"/>
                  </a:cubicBezTo>
                  <a:cubicBezTo>
                    <a:pt x="8268" y="1796"/>
                    <a:pt x="8336" y="1759"/>
                    <a:pt x="8373" y="1693"/>
                  </a:cubicBezTo>
                  <a:cubicBezTo>
                    <a:pt x="8429" y="1596"/>
                    <a:pt x="8395" y="1472"/>
                    <a:pt x="8298" y="1418"/>
                  </a:cubicBez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3"/>
            <p:cNvSpPr/>
            <p:nvPr/>
          </p:nvSpPr>
          <p:spPr>
            <a:xfrm>
              <a:off x="5728275" y="1890950"/>
              <a:ext cx="56650" cy="38100"/>
            </a:xfrm>
            <a:custGeom>
              <a:avLst/>
              <a:gdLst/>
              <a:ahLst/>
              <a:cxnLst/>
              <a:rect l="l" t="t" r="r" b="b"/>
              <a:pathLst>
                <a:path w="2266" h="1524" extrusionOk="0">
                  <a:moveTo>
                    <a:pt x="199" y="0"/>
                  </a:moveTo>
                  <a:lnTo>
                    <a:pt x="1" y="349"/>
                  </a:lnTo>
                  <a:lnTo>
                    <a:pt x="2068" y="1523"/>
                  </a:lnTo>
                  <a:lnTo>
                    <a:pt x="2266" y="1175"/>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5543700" y="1851225"/>
              <a:ext cx="368275" cy="439225"/>
            </a:xfrm>
            <a:custGeom>
              <a:avLst/>
              <a:gdLst/>
              <a:ahLst/>
              <a:cxnLst/>
              <a:rect l="l" t="t" r="r" b="b"/>
              <a:pathLst>
                <a:path w="14731" h="17569" extrusionOk="0">
                  <a:moveTo>
                    <a:pt x="7785" y="555"/>
                  </a:moveTo>
                  <a:lnTo>
                    <a:pt x="14176" y="4187"/>
                  </a:lnTo>
                  <a:lnTo>
                    <a:pt x="7857" y="15303"/>
                  </a:lnTo>
                  <a:cubicBezTo>
                    <a:pt x="7181" y="16493"/>
                    <a:pt x="5935" y="17162"/>
                    <a:pt x="4655" y="17162"/>
                  </a:cubicBezTo>
                  <a:cubicBezTo>
                    <a:pt x="4040" y="17162"/>
                    <a:pt x="3417" y="17008"/>
                    <a:pt x="2845" y="16683"/>
                  </a:cubicBezTo>
                  <a:cubicBezTo>
                    <a:pt x="1083" y="15682"/>
                    <a:pt x="463" y="13433"/>
                    <a:pt x="1466" y="11671"/>
                  </a:cubicBezTo>
                  <a:lnTo>
                    <a:pt x="7785" y="555"/>
                  </a:lnTo>
                  <a:close/>
                  <a:moveTo>
                    <a:pt x="7633" y="0"/>
                  </a:moveTo>
                  <a:lnTo>
                    <a:pt x="1114" y="11470"/>
                  </a:lnTo>
                  <a:cubicBezTo>
                    <a:pt x="0" y="13427"/>
                    <a:pt x="687" y="15922"/>
                    <a:pt x="2644" y="17036"/>
                  </a:cubicBezTo>
                  <a:cubicBezTo>
                    <a:pt x="3280" y="17397"/>
                    <a:pt x="3972" y="17568"/>
                    <a:pt x="4655" y="17568"/>
                  </a:cubicBezTo>
                  <a:cubicBezTo>
                    <a:pt x="6076" y="17568"/>
                    <a:pt x="7458" y="16826"/>
                    <a:pt x="8211" y="15505"/>
                  </a:cubicBezTo>
                  <a:lnTo>
                    <a:pt x="14730" y="4035"/>
                  </a:lnTo>
                  <a:lnTo>
                    <a:pt x="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2012;p55"/>
          <p:cNvSpPr txBox="1">
            <a:spLocks noGrp="1"/>
          </p:cNvSpPr>
          <p:nvPr>
            <p:ph type="title"/>
          </p:nvPr>
        </p:nvSpPr>
        <p:spPr>
          <a:xfrm>
            <a:off x="730633" y="61258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REFERENCES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grpSp>
        <p:nvGrpSpPr>
          <p:cNvPr id="2" name="Google Shape;2655;p63"/>
          <p:cNvGrpSpPr/>
          <p:nvPr/>
        </p:nvGrpSpPr>
        <p:grpSpPr>
          <a:xfrm>
            <a:off x="584790" y="542260"/>
            <a:ext cx="8357191" cy="4423144"/>
            <a:chOff x="171400" y="128600"/>
            <a:chExt cx="8772695" cy="3571292"/>
          </a:xfrm>
        </p:grpSpPr>
        <p:grpSp>
          <p:nvGrpSpPr>
            <p:cNvPr id="3" name="Google Shape;2656;p63"/>
            <p:cNvGrpSpPr/>
            <p:nvPr/>
          </p:nvGrpSpPr>
          <p:grpSpPr>
            <a:xfrm>
              <a:off x="171400" y="128600"/>
              <a:ext cx="8772695" cy="3571292"/>
              <a:chOff x="171400" y="428619"/>
              <a:chExt cx="8772695" cy="3543300"/>
            </a:xfrm>
          </p:grpSpPr>
          <p:sp>
            <p:nvSpPr>
              <p:cNvPr id="2657" name="Google Shape;2657;p63"/>
              <p:cNvSpPr/>
              <p:nvPr/>
            </p:nvSpPr>
            <p:spPr>
              <a:xfrm>
                <a:off x="171450" y="428619"/>
                <a:ext cx="8772300" cy="3543300"/>
              </a:xfrm>
              <a:prstGeom prst="roundRect">
                <a:avLst>
                  <a:gd name="adj" fmla="val 47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658;p63"/>
              <p:cNvGrpSpPr/>
              <p:nvPr/>
            </p:nvGrpSpPr>
            <p:grpSpPr>
              <a:xfrm>
                <a:off x="171400" y="428636"/>
                <a:ext cx="8772695" cy="490301"/>
                <a:chOff x="-215495" y="238126"/>
                <a:chExt cx="9543837" cy="533400"/>
              </a:xfrm>
            </p:grpSpPr>
            <p:sp>
              <p:nvSpPr>
                <p:cNvPr id="2659" name="Google Shape;2659;p63"/>
                <p:cNvSpPr/>
                <p:nvPr/>
              </p:nvSpPr>
              <p:spPr>
                <a:xfrm>
                  <a:off x="-215259" y="238126"/>
                  <a:ext cx="9543600" cy="533400"/>
                </a:xfrm>
                <a:prstGeom prst="round2SameRect">
                  <a:avLst>
                    <a:gd name="adj1" fmla="val 36935"/>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3"/>
                <p:cNvSpPr/>
                <p:nvPr/>
              </p:nvSpPr>
              <p:spPr>
                <a:xfrm>
                  <a:off x="-215495" y="685650"/>
                  <a:ext cx="9543433"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661;p63"/>
                <p:cNvGrpSpPr/>
                <p:nvPr/>
              </p:nvGrpSpPr>
              <p:grpSpPr>
                <a:xfrm>
                  <a:off x="8425674" y="386584"/>
                  <a:ext cx="655694" cy="176896"/>
                  <a:chOff x="13400537" y="1039026"/>
                  <a:chExt cx="495013" cy="133547"/>
                </a:xfrm>
              </p:grpSpPr>
              <p:sp>
                <p:nvSpPr>
                  <p:cNvPr id="2662" name="Google Shape;2662;p63"/>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3"/>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3"/>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3"/>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3"/>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68" name="Google Shape;2668;p63"/>
            <p:cNvSpPr/>
            <p:nvPr/>
          </p:nvSpPr>
          <p:spPr>
            <a:xfrm>
              <a:off x="251326" y="194725"/>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9" name="Google Shape;2669;p63"/>
          <p:cNvSpPr txBox="1">
            <a:spLocks noGrp="1"/>
          </p:cNvSpPr>
          <p:nvPr>
            <p:ph type="title"/>
          </p:nvPr>
        </p:nvSpPr>
        <p:spPr>
          <a:xfrm>
            <a:off x="808075" y="1711842"/>
            <a:ext cx="8165804" cy="3168501"/>
          </a:xfrm>
          <a:prstGeom prst="rect">
            <a:avLst/>
          </a:prstGeom>
        </p:spPr>
        <p:txBody>
          <a:bodyPr spcFirstLastPara="1" wrap="square" lIns="91425" tIns="91425" rIns="91425" bIns="91425" anchor="ctr" anchorCtr="0">
            <a:noAutofit/>
          </a:bodyPr>
          <a:lstStyle/>
          <a:p>
            <a:r>
              <a:rPr lang="id-ID" sz="1050" dirty="0" smtClean="0"/>
              <a:t>Putri, I.A.C. 2019. Gambaran Tingkat Pengetahuan dan Kepatuhan Konsumsi Tablet Kalsium pada Ibu Hamil di Poliklinik Kebidanan RSD Mangusada Kabupaten Badung. Diploma Thesis. Poltekkes Denpasar. </a:t>
            </a:r>
            <a:r>
              <a:rPr lang="en-US" sz="1050" dirty="0" smtClean="0"/>
              <a:t/>
            </a:r>
            <a:br>
              <a:rPr lang="en-US" sz="1050" dirty="0" smtClean="0"/>
            </a:br>
            <a:r>
              <a:rPr lang="id-ID" sz="1050" dirty="0" smtClean="0"/>
              <a:t> </a:t>
            </a:r>
            <a:r>
              <a:rPr lang="en-US" sz="1050" dirty="0" smtClean="0"/>
              <a:t/>
            </a:r>
            <a:br>
              <a:rPr lang="en-US" sz="1050" dirty="0" smtClean="0"/>
            </a:br>
            <a:r>
              <a:rPr lang="en-US" sz="1050" dirty="0" err="1" smtClean="0"/>
              <a:t>Rahayu</a:t>
            </a:r>
            <a:r>
              <a:rPr lang="id-ID" sz="1050" dirty="0" smtClean="0"/>
              <a:t> E.S</a:t>
            </a:r>
            <a:r>
              <a:rPr lang="en-US" sz="1050" dirty="0" smtClean="0"/>
              <a:t>, </a:t>
            </a:r>
            <a:r>
              <a:rPr lang="id-ID" sz="1050" dirty="0" smtClean="0"/>
              <a:t>Wahyuni K., Raras A.P. 2021. Hubungan tingkat pengetahuan dengan kepatuhan pasien hipertensi di Rumah Sakit Anwar Sidoarjo. </a:t>
            </a:r>
            <a:r>
              <a:rPr lang="id-ID" sz="1050" i="1" dirty="0" smtClean="0"/>
              <a:t>JIF Farmasyifa.</a:t>
            </a:r>
            <a:r>
              <a:rPr lang="id-ID" sz="1050" dirty="0" smtClean="0"/>
              <a:t> 4 (1) : 87-97</a:t>
            </a:r>
            <a:r>
              <a:rPr lang="en-US" sz="1050" dirty="0" smtClean="0"/>
              <a:t/>
            </a:r>
            <a:br>
              <a:rPr lang="en-US" sz="1050" dirty="0" smtClean="0"/>
            </a:br>
            <a:r>
              <a:rPr lang="id-ID" sz="1050" dirty="0" smtClean="0"/>
              <a:t> </a:t>
            </a:r>
            <a:r>
              <a:rPr lang="en-US" sz="1050" dirty="0" smtClean="0"/>
              <a:t/>
            </a:r>
            <a:br>
              <a:rPr lang="en-US" sz="1050" dirty="0" smtClean="0"/>
            </a:br>
            <a:r>
              <a:rPr lang="en-US" sz="1050" dirty="0" smtClean="0"/>
              <a:t>RK, A.-A. R. A. A.-B. H. L. 2017. Prevalence of self-medication among university students in Baghdad: a </a:t>
            </a:r>
            <a:r>
              <a:rPr lang="en-US" sz="1050" dirty="0" err="1" smtClean="0"/>
              <a:t>crosssectional</a:t>
            </a:r>
            <a:r>
              <a:rPr lang="en-US" sz="1050" dirty="0" smtClean="0"/>
              <a:t> study from Iraq. East </a:t>
            </a:r>
            <a:r>
              <a:rPr lang="en-US" sz="1050" dirty="0" err="1" smtClean="0"/>
              <a:t>Mediterr</a:t>
            </a:r>
            <a:r>
              <a:rPr lang="en-US" sz="1050" dirty="0" smtClean="0"/>
              <a:t> Health, 23(2), 87–93. https://doi.org/10.26719/2017.23.2.87</a:t>
            </a:r>
            <a:br>
              <a:rPr lang="en-US" sz="1050" dirty="0" smtClean="0"/>
            </a:br>
            <a:r>
              <a:rPr lang="id-ID" sz="1050" dirty="0" smtClean="0"/>
              <a:t> </a:t>
            </a:r>
            <a:r>
              <a:rPr lang="en-US" sz="1050" dirty="0" smtClean="0"/>
              <a:t/>
            </a:r>
            <a:br>
              <a:rPr lang="en-US" sz="1050" dirty="0" smtClean="0"/>
            </a:br>
            <a:r>
              <a:rPr lang="en-US" sz="1050" dirty="0" smtClean="0"/>
              <a:t>Ruiz, M. 2010. Risks of Self-Medication Practices. </a:t>
            </a:r>
            <a:r>
              <a:rPr lang="en-US" sz="1050" i="1" dirty="0" smtClean="0"/>
              <a:t>Current Drug Safety,</a:t>
            </a:r>
            <a:r>
              <a:rPr lang="en-US" sz="1050" dirty="0" smtClean="0"/>
              <a:t> 5(4), 315–323. https://doi.org/10.2174/1574886107922 45966</a:t>
            </a:r>
            <a:br>
              <a:rPr lang="en-US" sz="1050" dirty="0" smtClean="0"/>
            </a:br>
            <a:r>
              <a:rPr lang="id-ID" sz="1050" dirty="0" smtClean="0"/>
              <a:t> </a:t>
            </a:r>
            <a:r>
              <a:rPr lang="en-US" sz="1050" dirty="0" smtClean="0"/>
              <a:t/>
            </a:r>
            <a:br>
              <a:rPr lang="en-US" sz="1050" dirty="0" smtClean="0"/>
            </a:br>
            <a:r>
              <a:rPr lang="en-US" sz="1050" dirty="0" err="1" smtClean="0"/>
              <a:t>Rusida</a:t>
            </a:r>
            <a:r>
              <a:rPr lang="id-ID" sz="1050" dirty="0" smtClean="0"/>
              <a:t>, E.R.</a:t>
            </a:r>
            <a:r>
              <a:rPr lang="en-US" sz="1050" dirty="0" smtClean="0"/>
              <a:t>, </a:t>
            </a:r>
            <a:r>
              <a:rPr lang="id-ID" sz="1050" dirty="0" smtClean="0"/>
              <a:t>Adhani, R.</a:t>
            </a:r>
            <a:r>
              <a:rPr lang="en-US" sz="1050" dirty="0" smtClean="0"/>
              <a:t>, </a:t>
            </a:r>
            <a:r>
              <a:rPr lang="en-US" sz="1050" dirty="0" err="1" smtClean="0"/>
              <a:t>Panghiyangani</a:t>
            </a:r>
            <a:r>
              <a:rPr lang="id-ID" sz="1050" dirty="0" smtClean="0"/>
              <a:t>, </a:t>
            </a:r>
            <a:r>
              <a:rPr lang="en-US" sz="1050" dirty="0" smtClean="0"/>
              <a:t>R</a:t>
            </a:r>
            <a:r>
              <a:rPr lang="id-ID" sz="1050" dirty="0" smtClean="0"/>
              <a:t>. </a:t>
            </a:r>
            <a:r>
              <a:rPr lang="en-US" sz="1050" dirty="0" smtClean="0"/>
              <a:t>2017</a:t>
            </a:r>
            <a:r>
              <a:rPr lang="id-ID" sz="1050" dirty="0" smtClean="0"/>
              <a:t>.</a:t>
            </a:r>
            <a:r>
              <a:rPr lang="en-US" sz="1050" dirty="0" err="1" smtClean="0"/>
              <a:t>Pengaruh</a:t>
            </a:r>
            <a:r>
              <a:rPr lang="en-US" sz="1050" dirty="0" smtClean="0"/>
              <a:t> Tingkat </a:t>
            </a:r>
            <a:r>
              <a:rPr lang="en-US" sz="1050" dirty="0" err="1" smtClean="0"/>
              <a:t>Pengetahuan</a:t>
            </a:r>
            <a:r>
              <a:rPr lang="en-US" sz="1050" dirty="0" smtClean="0"/>
              <a:t>, </a:t>
            </a:r>
            <a:r>
              <a:rPr lang="en-US" sz="1050" dirty="0" err="1" smtClean="0"/>
              <a:t>Motivasi</a:t>
            </a:r>
            <a:r>
              <a:rPr lang="en-US" sz="1050" dirty="0" smtClean="0"/>
              <a:t> </a:t>
            </a:r>
            <a:r>
              <a:rPr lang="en-US" sz="1050" dirty="0" err="1" smtClean="0"/>
              <a:t>dan</a:t>
            </a:r>
            <a:r>
              <a:rPr lang="en-US" sz="1050" dirty="0" smtClean="0"/>
              <a:t> </a:t>
            </a:r>
            <a:r>
              <a:rPr lang="en-US" sz="1050" dirty="0" err="1" smtClean="0"/>
              <a:t>Faktor</a:t>
            </a:r>
            <a:r>
              <a:rPr lang="en-US" sz="1050" dirty="0" smtClean="0"/>
              <a:t> </a:t>
            </a:r>
            <a:r>
              <a:rPr lang="en-US" sz="1050" dirty="0" err="1" smtClean="0"/>
              <a:t>Obat</a:t>
            </a:r>
            <a:r>
              <a:rPr lang="en-US" sz="1050" dirty="0" smtClean="0"/>
              <a:t> </a:t>
            </a:r>
            <a:r>
              <a:rPr lang="en-US" sz="1050" dirty="0" err="1" smtClean="0"/>
              <a:t>Terhadap</a:t>
            </a:r>
            <a:r>
              <a:rPr lang="en-US" sz="1050" dirty="0" smtClean="0"/>
              <a:t> </a:t>
            </a:r>
            <a:r>
              <a:rPr lang="en-US" sz="1050" dirty="0" err="1" smtClean="0"/>
              <a:t>Kepatuhan</a:t>
            </a:r>
            <a:r>
              <a:rPr lang="en-US" sz="1050" dirty="0" smtClean="0"/>
              <a:t> </a:t>
            </a:r>
            <a:r>
              <a:rPr lang="en-US" sz="1050" dirty="0" err="1" smtClean="0"/>
              <a:t>Minum</a:t>
            </a:r>
            <a:r>
              <a:rPr lang="en-US" sz="1050" dirty="0" smtClean="0"/>
              <a:t> </a:t>
            </a:r>
            <a:r>
              <a:rPr lang="en-US" sz="1050" dirty="0" err="1" smtClean="0"/>
              <a:t>Obat</a:t>
            </a:r>
            <a:r>
              <a:rPr lang="en-US" sz="1050" dirty="0" smtClean="0"/>
              <a:t> </a:t>
            </a:r>
            <a:r>
              <a:rPr lang="en-US" sz="1050" dirty="0" err="1" smtClean="0"/>
              <a:t>Pasien</a:t>
            </a:r>
            <a:r>
              <a:rPr lang="en-US" sz="1050" dirty="0" smtClean="0"/>
              <a:t> </a:t>
            </a:r>
            <a:r>
              <a:rPr lang="en-US" sz="1050" dirty="0" err="1" smtClean="0"/>
              <a:t>Hipertensi</a:t>
            </a:r>
            <a:r>
              <a:rPr lang="en-US" sz="1050" dirty="0" smtClean="0"/>
              <a:t> </a:t>
            </a:r>
            <a:r>
              <a:rPr lang="en-US" sz="1050" dirty="0" err="1" smtClean="0"/>
              <a:t>di</a:t>
            </a:r>
            <a:r>
              <a:rPr lang="en-US" sz="1050" dirty="0" smtClean="0"/>
              <a:t> </a:t>
            </a:r>
            <a:r>
              <a:rPr lang="en-US" sz="1050" dirty="0" err="1" smtClean="0"/>
              <a:t>Puskesmas</a:t>
            </a:r>
            <a:r>
              <a:rPr lang="en-US" sz="1050" dirty="0" smtClean="0"/>
              <a:t> Kota </a:t>
            </a:r>
            <a:r>
              <a:rPr lang="en-US" sz="1050" dirty="0" err="1" smtClean="0"/>
              <a:t>Banjarbaru</a:t>
            </a:r>
            <a:r>
              <a:rPr lang="id-ID" sz="1050" dirty="0" smtClean="0"/>
              <a:t>. </a:t>
            </a:r>
            <a:r>
              <a:rPr lang="en-US" sz="1050" i="1" dirty="0" err="1" smtClean="0"/>
              <a:t>Jurnal</a:t>
            </a:r>
            <a:r>
              <a:rPr lang="en-US" sz="1050" i="1" dirty="0" smtClean="0"/>
              <a:t> </a:t>
            </a:r>
            <a:r>
              <a:rPr lang="en-US" sz="1050" i="1" dirty="0" err="1" smtClean="0"/>
              <a:t>Pharmascience</a:t>
            </a:r>
            <a:r>
              <a:rPr lang="id-ID" sz="1050" i="1" dirty="0" smtClean="0"/>
              <a:t>.</a:t>
            </a:r>
            <a:r>
              <a:rPr lang="en-US" sz="1050" dirty="0" smtClean="0"/>
              <a:t>Vol. 04 , No.02, </a:t>
            </a:r>
            <a:r>
              <a:rPr lang="en-US" sz="1050" dirty="0" err="1" smtClean="0"/>
              <a:t>Oktober</a:t>
            </a:r>
            <a:r>
              <a:rPr lang="en-US" sz="1050" dirty="0" smtClean="0"/>
              <a:t> 2017, </a:t>
            </a:r>
            <a:r>
              <a:rPr lang="en-US" sz="1050" dirty="0" err="1" smtClean="0"/>
              <a:t>hal</a:t>
            </a:r>
            <a:r>
              <a:rPr lang="en-US" sz="1050" dirty="0" smtClean="0"/>
              <a:t>: 130 - 141 </a:t>
            </a:r>
            <a:br>
              <a:rPr lang="en-US" sz="1050" dirty="0" smtClean="0"/>
            </a:br>
            <a:r>
              <a:rPr lang="en-US" sz="1050" dirty="0" err="1" smtClean="0"/>
              <a:t>Sitindaon</a:t>
            </a:r>
            <a:r>
              <a:rPr lang="id-ID" sz="1050" dirty="0" smtClean="0"/>
              <a:t>, </a:t>
            </a:r>
            <a:r>
              <a:rPr lang="en-US" sz="1050" dirty="0" smtClean="0"/>
              <a:t>L</a:t>
            </a:r>
            <a:r>
              <a:rPr lang="id-ID" sz="1050" dirty="0" smtClean="0"/>
              <a:t>.A. </a:t>
            </a:r>
            <a:r>
              <a:rPr lang="en-US" sz="1050" dirty="0" smtClean="0"/>
              <a:t>2020</a:t>
            </a:r>
            <a:r>
              <a:rPr lang="id-ID" sz="1050" dirty="0" smtClean="0"/>
              <a:t>. </a:t>
            </a:r>
            <a:r>
              <a:rPr lang="en-US" sz="1050" dirty="0" err="1" smtClean="0"/>
              <a:t>Jurnal</a:t>
            </a:r>
            <a:r>
              <a:rPr lang="en-US" sz="1050" dirty="0" smtClean="0"/>
              <a:t> </a:t>
            </a:r>
            <a:r>
              <a:rPr lang="en-US" sz="1050" dirty="0" err="1" smtClean="0"/>
              <a:t>Ilmiah</a:t>
            </a:r>
            <a:r>
              <a:rPr lang="en-US" sz="1050" dirty="0" smtClean="0"/>
              <a:t> </a:t>
            </a:r>
            <a:r>
              <a:rPr lang="en-US" sz="1050" dirty="0" err="1" smtClean="0"/>
              <a:t>Kesehatan</a:t>
            </a:r>
            <a:r>
              <a:rPr lang="en-US" sz="1050" dirty="0" smtClean="0"/>
              <a:t> Sandi </a:t>
            </a:r>
            <a:r>
              <a:rPr lang="en-US" sz="1050" dirty="0" err="1" smtClean="0"/>
              <a:t>Husada</a:t>
            </a:r>
            <a:r>
              <a:rPr lang="en-US" sz="1050" dirty="0" smtClean="0"/>
              <a:t> hhttps://akper-sandikarsa.e-journal.id/JIKSH Volume 9, </a:t>
            </a:r>
            <a:r>
              <a:rPr lang="en-US" sz="1050" dirty="0" err="1" smtClean="0"/>
              <a:t>Nomor</a:t>
            </a:r>
            <a:r>
              <a:rPr lang="en-US" sz="1050" dirty="0" smtClean="0"/>
              <a:t> 2, </a:t>
            </a:r>
            <a:r>
              <a:rPr lang="en-US" sz="1050" dirty="0" err="1" smtClean="0"/>
              <a:t>Desember</a:t>
            </a:r>
            <a:r>
              <a:rPr lang="en-US" sz="1050" dirty="0" smtClean="0"/>
              <a:t>, pp 787-791 </a:t>
            </a:r>
            <a:br>
              <a:rPr lang="en-US" sz="1050" dirty="0" smtClean="0"/>
            </a:br>
            <a:r>
              <a:rPr lang="id-ID" sz="1050" dirty="0" smtClean="0"/>
              <a:t> </a:t>
            </a:r>
            <a:r>
              <a:rPr lang="en-US" sz="1050" dirty="0" smtClean="0"/>
              <a:t/>
            </a:r>
            <a:br>
              <a:rPr lang="en-US" sz="1050" dirty="0" smtClean="0"/>
            </a:br>
            <a:r>
              <a:rPr lang="id-ID" sz="1050" dirty="0" smtClean="0"/>
              <a:t>Tesch-Römer, C., Lamura, G. 2021. Older adults in the first wave of the Corona pandemic. </a:t>
            </a:r>
            <a:r>
              <a:rPr lang="id-ID" sz="1050" i="1" dirty="0" smtClean="0"/>
              <a:t>Eur J Ageing</a:t>
            </a:r>
            <a:r>
              <a:rPr lang="id-ID" sz="1050" dirty="0" smtClean="0"/>
              <a:t> 18, 145–147 </a:t>
            </a:r>
            <a:r>
              <a:rPr lang="en-US" sz="1050" dirty="0" smtClean="0"/>
              <a:t/>
            </a:r>
            <a:br>
              <a:rPr lang="en-US" sz="1050" dirty="0" smtClean="0"/>
            </a:br>
            <a:r>
              <a:rPr lang="id-ID" sz="1050" dirty="0" smtClean="0"/>
              <a:t> </a:t>
            </a:r>
            <a:r>
              <a:rPr lang="en-US" sz="1050" dirty="0" smtClean="0"/>
              <a:t/>
            </a:r>
            <a:br>
              <a:rPr lang="en-US" sz="1050" dirty="0" smtClean="0"/>
            </a:br>
            <a:r>
              <a:rPr lang="en-US" sz="1050" dirty="0" smtClean="0"/>
              <a:t>WHO 2000</a:t>
            </a:r>
            <a:r>
              <a:rPr lang="id-ID" sz="1050" dirty="0" smtClean="0"/>
              <a:t>.</a:t>
            </a:r>
            <a:r>
              <a:rPr lang="en-US" sz="1050" dirty="0" smtClean="0"/>
              <a:t> Guidelines for the Regulatory Assessment of Medicinal Products </a:t>
            </a:r>
            <a:r>
              <a:rPr lang="en-US" sz="1050" dirty="0" err="1" smtClean="0"/>
              <a:t>forUse</a:t>
            </a:r>
            <a:r>
              <a:rPr lang="en-US" sz="1050" dirty="0" smtClean="0"/>
              <a:t> in Self-Medication., </a:t>
            </a:r>
            <a:r>
              <a:rPr lang="en-US" sz="1050" dirty="0" err="1" smtClean="0"/>
              <a:t>Geneva.Available</a:t>
            </a:r>
            <a:r>
              <a:rPr lang="en-US" sz="1050" dirty="0" smtClean="0"/>
              <a:t>: </a:t>
            </a:r>
            <a:r>
              <a:rPr lang="en-US" sz="1050" u="sng" dirty="0" smtClean="0">
                <a:hlinkClick r:id="rId3"/>
              </a:rPr>
              <a:t>http://apps.who.int/medicinedocs/pdf/s2218e/s2218e.pdf</a:t>
            </a:r>
            <a:r>
              <a:rPr lang="en-US" sz="1050" dirty="0" smtClean="0"/>
              <a:t>.Accessed December 10, 2013</a:t>
            </a:r>
            <a:br>
              <a:rPr lang="en-US" sz="1050" dirty="0" smtClean="0"/>
            </a:br>
            <a:r>
              <a:rPr lang="id-ID" sz="1050" dirty="0" smtClean="0"/>
              <a:t> </a:t>
            </a:r>
            <a:r>
              <a:rPr lang="en-US" sz="1050" dirty="0" smtClean="0"/>
              <a:t/>
            </a:r>
            <a:br>
              <a:rPr lang="en-US" sz="1050" dirty="0" smtClean="0"/>
            </a:br>
            <a:r>
              <a:rPr lang="en-US" sz="1050" dirty="0" smtClean="0"/>
              <a:t>Zhao, ZX., He, Y., </a:t>
            </a:r>
            <a:r>
              <a:rPr lang="en-US" sz="1050" dirty="0" err="1" smtClean="0"/>
              <a:t>Peng</a:t>
            </a:r>
            <a:r>
              <a:rPr lang="en-US" sz="1050" dirty="0" smtClean="0"/>
              <a:t>, LH. </a:t>
            </a:r>
            <a:r>
              <a:rPr lang="en-US" sz="1050" i="1" dirty="0" smtClean="0"/>
              <a:t>et al.</a:t>
            </a:r>
            <a:r>
              <a:rPr lang="en-US" sz="1050" dirty="0" smtClean="0"/>
              <a:t> 2021</a:t>
            </a:r>
            <a:r>
              <a:rPr lang="id-ID" sz="1050" dirty="0" smtClean="0"/>
              <a:t>. </a:t>
            </a:r>
            <a:r>
              <a:rPr lang="en-US" sz="1050" dirty="0" smtClean="0"/>
              <a:t>Does vitamin D improve symptomatic and structural outcomes in knee osteoarthritis? A systematic review and meta-analysis. </a:t>
            </a:r>
            <a:r>
              <a:rPr lang="en-US" sz="1050" i="1" dirty="0" smtClean="0"/>
              <a:t>Aging </a:t>
            </a:r>
            <a:r>
              <a:rPr lang="en-US" sz="1050" i="1" dirty="0" err="1" smtClean="0"/>
              <a:t>Clin</a:t>
            </a:r>
            <a:r>
              <a:rPr lang="en-US" sz="1050" i="1" dirty="0" smtClean="0"/>
              <a:t> Exp Res</a:t>
            </a:r>
            <a:r>
              <a:rPr lang="en-US" sz="1050" dirty="0" smtClean="0"/>
              <a:t> 33, 2393–2403 </a:t>
            </a:r>
            <a:br>
              <a:rPr lang="en-US" sz="1050" dirty="0" smtClean="0"/>
            </a:br>
            <a:r>
              <a:rPr lang="en-US" sz="1050" dirty="0" smtClean="0"/>
              <a:t/>
            </a:r>
            <a:br>
              <a:rPr lang="en-US" sz="1050" dirty="0" smtClean="0"/>
            </a:br>
            <a:endParaRPr sz="1050"/>
          </a:p>
        </p:txBody>
      </p:sp>
      <p:sp>
        <p:nvSpPr>
          <p:cNvPr id="2685" name="Google Shape;2685;p63"/>
          <p:cNvSpPr/>
          <p:nvPr/>
        </p:nvSpPr>
        <p:spPr>
          <a:xfrm>
            <a:off x="8709600" y="43583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0;p63"/>
          <p:cNvGrpSpPr/>
          <p:nvPr/>
        </p:nvGrpSpPr>
        <p:grpSpPr>
          <a:xfrm rot="-1683756" flipH="1">
            <a:off x="-165791" y="4375547"/>
            <a:ext cx="1188510" cy="1535906"/>
            <a:chOff x="5543700" y="1778175"/>
            <a:chExt cx="396425" cy="512275"/>
          </a:xfrm>
        </p:grpSpPr>
        <p:sp>
          <p:nvSpPr>
            <p:cNvPr id="2691" name="Google Shape;2691;p63"/>
            <p:cNvSpPr/>
            <p:nvPr/>
          </p:nvSpPr>
          <p:spPr>
            <a:xfrm>
              <a:off x="5757250" y="1784975"/>
              <a:ext cx="176150" cy="157550"/>
            </a:xfrm>
            <a:custGeom>
              <a:avLst/>
              <a:gdLst/>
              <a:ahLst/>
              <a:cxnLst/>
              <a:rect l="l" t="t" r="r" b="b"/>
              <a:pathLst>
                <a:path w="7046" h="6302" extrusionOk="0">
                  <a:moveTo>
                    <a:pt x="1929" y="0"/>
                  </a:moveTo>
                  <a:lnTo>
                    <a:pt x="0" y="3392"/>
                  </a:lnTo>
                  <a:lnTo>
                    <a:pt x="5117" y="6301"/>
                  </a:lnTo>
                  <a:lnTo>
                    <a:pt x="7046" y="2909"/>
                  </a:ln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3"/>
            <p:cNvSpPr/>
            <p:nvPr/>
          </p:nvSpPr>
          <p:spPr>
            <a:xfrm>
              <a:off x="5795500" y="1833000"/>
              <a:ext cx="43125" cy="34800"/>
            </a:xfrm>
            <a:custGeom>
              <a:avLst/>
              <a:gdLst/>
              <a:ahLst/>
              <a:cxnLst/>
              <a:rect l="l" t="t" r="r" b="b"/>
              <a:pathLst>
                <a:path w="1725" h="1392" extrusionOk="0">
                  <a:moveTo>
                    <a:pt x="347" y="0"/>
                  </a:moveTo>
                  <a:lnTo>
                    <a:pt x="1" y="608"/>
                  </a:lnTo>
                  <a:lnTo>
                    <a:pt x="1379" y="1391"/>
                  </a:lnTo>
                  <a:lnTo>
                    <a:pt x="1724" y="783"/>
                  </a:lnTo>
                  <a:lnTo>
                    <a:pt x="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5851825" y="1864775"/>
              <a:ext cx="43100" cy="34825"/>
            </a:xfrm>
            <a:custGeom>
              <a:avLst/>
              <a:gdLst/>
              <a:ahLst/>
              <a:cxnLst/>
              <a:rect l="l" t="t" r="r" b="b"/>
              <a:pathLst>
                <a:path w="1724" h="1393" extrusionOk="0">
                  <a:moveTo>
                    <a:pt x="346" y="0"/>
                  </a:moveTo>
                  <a:lnTo>
                    <a:pt x="0" y="609"/>
                  </a:lnTo>
                  <a:lnTo>
                    <a:pt x="1378" y="1392"/>
                  </a:lnTo>
                  <a:lnTo>
                    <a:pt x="1724" y="7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5757025" y="1850925"/>
              <a:ext cx="138750" cy="91700"/>
            </a:xfrm>
            <a:custGeom>
              <a:avLst/>
              <a:gdLst/>
              <a:ahLst/>
              <a:cxnLst/>
              <a:rect l="l" t="t" r="r" b="b"/>
              <a:pathLst>
                <a:path w="5550" h="3668" extrusionOk="0">
                  <a:moveTo>
                    <a:pt x="432" y="1"/>
                  </a:moveTo>
                  <a:lnTo>
                    <a:pt x="1" y="758"/>
                  </a:lnTo>
                  <a:lnTo>
                    <a:pt x="5118" y="3667"/>
                  </a:lnTo>
                  <a:lnTo>
                    <a:pt x="5549" y="2910"/>
                  </a:lnTo>
                  <a:lnTo>
                    <a:pt x="432" y="1"/>
                  </a:lnTo>
                  <a:close/>
                </a:path>
              </a:pathLst>
            </a:custGeom>
            <a:solidFill>
              <a:srgbClr val="9EA2E0">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5750150" y="1778175"/>
              <a:ext cx="189975" cy="171400"/>
            </a:xfrm>
            <a:custGeom>
              <a:avLst/>
              <a:gdLst/>
              <a:ahLst/>
              <a:cxnLst/>
              <a:rect l="l" t="t" r="r" b="b"/>
              <a:pathLst>
                <a:path w="7599" h="6856" extrusionOk="0">
                  <a:moveTo>
                    <a:pt x="2280" y="553"/>
                  </a:moveTo>
                  <a:lnTo>
                    <a:pt x="7045" y="3260"/>
                  </a:lnTo>
                  <a:lnTo>
                    <a:pt x="5316" y="6300"/>
                  </a:lnTo>
                  <a:lnTo>
                    <a:pt x="552" y="3592"/>
                  </a:lnTo>
                  <a:lnTo>
                    <a:pt x="2280" y="553"/>
                  </a:lnTo>
                  <a:close/>
                  <a:moveTo>
                    <a:pt x="2129" y="1"/>
                  </a:moveTo>
                  <a:lnTo>
                    <a:pt x="0" y="3746"/>
                  </a:lnTo>
                  <a:lnTo>
                    <a:pt x="5470" y="6855"/>
                  </a:lnTo>
                  <a:lnTo>
                    <a:pt x="7598" y="3110"/>
                  </a:lnTo>
                  <a:lnTo>
                    <a:pt x="21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5549250" y="1858025"/>
              <a:ext cx="355600" cy="427275"/>
            </a:xfrm>
            <a:custGeom>
              <a:avLst/>
              <a:gdLst/>
              <a:ahLst/>
              <a:cxnLst/>
              <a:rect l="l" t="t" r="r" b="b"/>
              <a:pathLst>
                <a:path w="14224" h="17091" extrusionOk="0">
                  <a:moveTo>
                    <a:pt x="7478" y="1"/>
                  </a:moveTo>
                  <a:lnTo>
                    <a:pt x="1060" y="11294"/>
                  </a:lnTo>
                  <a:cubicBezTo>
                    <a:pt x="0" y="13156"/>
                    <a:pt x="652" y="15524"/>
                    <a:pt x="2515" y="16583"/>
                  </a:cubicBezTo>
                  <a:cubicBezTo>
                    <a:pt x="3120" y="16927"/>
                    <a:pt x="3779" y="17091"/>
                    <a:pt x="4429" y="17091"/>
                  </a:cubicBezTo>
                  <a:cubicBezTo>
                    <a:pt x="5779" y="17091"/>
                    <a:pt x="7090" y="16385"/>
                    <a:pt x="7805" y="15128"/>
                  </a:cubicBezTo>
                  <a:lnTo>
                    <a:pt x="14223" y="3835"/>
                  </a:lnTo>
                  <a:lnTo>
                    <a:pt x="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5612600" y="1906250"/>
              <a:ext cx="292250" cy="379025"/>
            </a:xfrm>
            <a:custGeom>
              <a:avLst/>
              <a:gdLst/>
              <a:ahLst/>
              <a:cxnLst/>
              <a:rect l="l" t="t" r="r" b="b"/>
              <a:pathLst>
                <a:path w="11690" h="15161" extrusionOk="0">
                  <a:moveTo>
                    <a:pt x="8337" y="0"/>
                  </a:moveTo>
                  <a:lnTo>
                    <a:pt x="1" y="14664"/>
                  </a:lnTo>
                  <a:cubicBezTo>
                    <a:pt x="601" y="15001"/>
                    <a:pt x="1252" y="15161"/>
                    <a:pt x="1895" y="15161"/>
                  </a:cubicBezTo>
                  <a:cubicBezTo>
                    <a:pt x="3245" y="15161"/>
                    <a:pt x="4556" y="14455"/>
                    <a:pt x="5271" y="13199"/>
                  </a:cubicBezTo>
                  <a:lnTo>
                    <a:pt x="11689" y="1906"/>
                  </a:lnTo>
                  <a:lnTo>
                    <a:pt x="8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5604750" y="1945300"/>
              <a:ext cx="297100" cy="336300"/>
            </a:xfrm>
            <a:custGeom>
              <a:avLst/>
              <a:gdLst/>
              <a:ahLst/>
              <a:cxnLst/>
              <a:rect l="l" t="t" r="r" b="b"/>
              <a:pathLst>
                <a:path w="11884" h="13452" extrusionOk="0">
                  <a:moveTo>
                    <a:pt x="11531" y="1"/>
                  </a:moveTo>
                  <a:lnTo>
                    <a:pt x="5217" y="11107"/>
                  </a:lnTo>
                  <a:cubicBezTo>
                    <a:pt x="4675" y="12063"/>
                    <a:pt x="3898" y="12695"/>
                    <a:pt x="2972" y="12938"/>
                  </a:cubicBezTo>
                  <a:cubicBezTo>
                    <a:pt x="2698" y="13010"/>
                    <a:pt x="2416" y="13045"/>
                    <a:pt x="2133" y="13045"/>
                  </a:cubicBezTo>
                  <a:cubicBezTo>
                    <a:pt x="1481" y="13045"/>
                    <a:pt x="819" y="12857"/>
                    <a:pt x="210" y="12490"/>
                  </a:cubicBezTo>
                  <a:lnTo>
                    <a:pt x="0" y="12838"/>
                  </a:lnTo>
                  <a:cubicBezTo>
                    <a:pt x="34" y="12858"/>
                    <a:pt x="65" y="12876"/>
                    <a:pt x="98" y="12895"/>
                  </a:cubicBezTo>
                  <a:cubicBezTo>
                    <a:pt x="746" y="13263"/>
                    <a:pt x="1443" y="13452"/>
                    <a:pt x="2133" y="13452"/>
                  </a:cubicBezTo>
                  <a:cubicBezTo>
                    <a:pt x="2451" y="13452"/>
                    <a:pt x="2767" y="13412"/>
                    <a:pt x="3075" y="13330"/>
                  </a:cubicBezTo>
                  <a:cubicBezTo>
                    <a:pt x="4109" y="13059"/>
                    <a:pt x="4971" y="12360"/>
                    <a:pt x="5570" y="11308"/>
                  </a:cubicBezTo>
                  <a:lnTo>
                    <a:pt x="11883" y="201"/>
                  </a:lnTo>
                  <a:lnTo>
                    <a:pt x="11531" y="1"/>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817025" y="1952675"/>
              <a:ext cx="64825" cy="42850"/>
            </a:xfrm>
            <a:custGeom>
              <a:avLst/>
              <a:gdLst/>
              <a:ahLst/>
              <a:cxnLst/>
              <a:rect l="l" t="t" r="r" b="b"/>
              <a:pathLst>
                <a:path w="2593" h="1714" extrusionOk="0">
                  <a:moveTo>
                    <a:pt x="201" y="0"/>
                  </a:moveTo>
                  <a:lnTo>
                    <a:pt x="0" y="354"/>
                  </a:lnTo>
                  <a:lnTo>
                    <a:pt x="2392" y="1713"/>
                  </a:lnTo>
                  <a:lnTo>
                    <a:pt x="2593" y="1360"/>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3"/>
            <p:cNvSpPr/>
            <p:nvPr/>
          </p:nvSpPr>
          <p:spPr>
            <a:xfrm>
              <a:off x="5834350" y="1922175"/>
              <a:ext cx="64850" cy="42850"/>
            </a:xfrm>
            <a:custGeom>
              <a:avLst/>
              <a:gdLst/>
              <a:ahLst/>
              <a:cxnLst/>
              <a:rect l="l" t="t" r="r" b="b"/>
              <a:pathLst>
                <a:path w="2594" h="1714" extrusionOk="0">
                  <a:moveTo>
                    <a:pt x="202" y="1"/>
                  </a:moveTo>
                  <a:lnTo>
                    <a:pt x="1" y="353"/>
                  </a:lnTo>
                  <a:lnTo>
                    <a:pt x="2392" y="1714"/>
                  </a:lnTo>
                  <a:lnTo>
                    <a:pt x="2593" y="1360"/>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3"/>
            <p:cNvSpPr/>
            <p:nvPr/>
          </p:nvSpPr>
          <p:spPr>
            <a:xfrm>
              <a:off x="5811850" y="1961675"/>
              <a:ext cx="64825" cy="42825"/>
            </a:xfrm>
            <a:custGeom>
              <a:avLst/>
              <a:gdLst/>
              <a:ahLst/>
              <a:cxnLst/>
              <a:rect l="l" t="t" r="r" b="b"/>
              <a:pathLst>
                <a:path w="2593" h="1713" extrusionOk="0">
                  <a:moveTo>
                    <a:pt x="200" y="0"/>
                  </a:moveTo>
                  <a:lnTo>
                    <a:pt x="0" y="353"/>
                  </a:lnTo>
                  <a:lnTo>
                    <a:pt x="2393" y="1713"/>
                  </a:lnTo>
                  <a:lnTo>
                    <a:pt x="2593" y="1360"/>
                  </a:lnTo>
                  <a:lnTo>
                    <a:pt x="200" y="0"/>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3"/>
            <p:cNvSpPr/>
            <p:nvPr/>
          </p:nvSpPr>
          <p:spPr>
            <a:xfrm>
              <a:off x="5715375" y="1894975"/>
              <a:ext cx="64825" cy="42825"/>
            </a:xfrm>
            <a:custGeom>
              <a:avLst/>
              <a:gdLst/>
              <a:ahLst/>
              <a:cxnLst/>
              <a:rect l="l" t="t" r="r" b="b"/>
              <a:pathLst>
                <a:path w="2593" h="1713" extrusionOk="0">
                  <a:moveTo>
                    <a:pt x="201" y="0"/>
                  </a:moveTo>
                  <a:lnTo>
                    <a:pt x="0" y="354"/>
                  </a:lnTo>
                  <a:lnTo>
                    <a:pt x="2393" y="1713"/>
                  </a:lnTo>
                  <a:lnTo>
                    <a:pt x="2593" y="1359"/>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3"/>
            <p:cNvSpPr/>
            <p:nvPr/>
          </p:nvSpPr>
          <p:spPr>
            <a:xfrm>
              <a:off x="5593050" y="1864900"/>
              <a:ext cx="210750" cy="260425"/>
            </a:xfrm>
            <a:custGeom>
              <a:avLst/>
              <a:gdLst/>
              <a:ahLst/>
              <a:cxnLst/>
              <a:rect l="l" t="t" r="r" b="b"/>
              <a:pathLst>
                <a:path w="8430" h="10417" extrusionOk="0">
                  <a:moveTo>
                    <a:pt x="5805" y="1"/>
                  </a:moveTo>
                  <a:lnTo>
                    <a:pt x="56" y="10114"/>
                  </a:lnTo>
                  <a:cubicBezTo>
                    <a:pt x="0" y="10211"/>
                    <a:pt x="35" y="10335"/>
                    <a:pt x="132" y="10390"/>
                  </a:cubicBezTo>
                  <a:cubicBezTo>
                    <a:pt x="163" y="10408"/>
                    <a:pt x="198" y="10416"/>
                    <a:pt x="232" y="10416"/>
                  </a:cubicBezTo>
                  <a:cubicBezTo>
                    <a:pt x="302" y="10416"/>
                    <a:pt x="371" y="10379"/>
                    <a:pt x="409" y="10314"/>
                  </a:cubicBezTo>
                  <a:lnTo>
                    <a:pt x="5958" y="553"/>
                  </a:lnTo>
                  <a:lnTo>
                    <a:pt x="8098" y="1770"/>
                  </a:lnTo>
                  <a:cubicBezTo>
                    <a:pt x="8129" y="1788"/>
                    <a:pt x="8163" y="1796"/>
                    <a:pt x="8197" y="1796"/>
                  </a:cubicBezTo>
                  <a:cubicBezTo>
                    <a:pt x="8268" y="1796"/>
                    <a:pt x="8336" y="1759"/>
                    <a:pt x="8373" y="1693"/>
                  </a:cubicBezTo>
                  <a:cubicBezTo>
                    <a:pt x="8429" y="1596"/>
                    <a:pt x="8395" y="1472"/>
                    <a:pt x="8298" y="1418"/>
                  </a:cubicBez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3"/>
            <p:cNvSpPr/>
            <p:nvPr/>
          </p:nvSpPr>
          <p:spPr>
            <a:xfrm>
              <a:off x="5728275" y="1890950"/>
              <a:ext cx="56650" cy="38100"/>
            </a:xfrm>
            <a:custGeom>
              <a:avLst/>
              <a:gdLst/>
              <a:ahLst/>
              <a:cxnLst/>
              <a:rect l="l" t="t" r="r" b="b"/>
              <a:pathLst>
                <a:path w="2266" h="1524" extrusionOk="0">
                  <a:moveTo>
                    <a:pt x="199" y="0"/>
                  </a:moveTo>
                  <a:lnTo>
                    <a:pt x="1" y="349"/>
                  </a:lnTo>
                  <a:lnTo>
                    <a:pt x="2068" y="1523"/>
                  </a:lnTo>
                  <a:lnTo>
                    <a:pt x="2266" y="1175"/>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5543700" y="1851225"/>
              <a:ext cx="368275" cy="439225"/>
            </a:xfrm>
            <a:custGeom>
              <a:avLst/>
              <a:gdLst/>
              <a:ahLst/>
              <a:cxnLst/>
              <a:rect l="l" t="t" r="r" b="b"/>
              <a:pathLst>
                <a:path w="14731" h="17569" extrusionOk="0">
                  <a:moveTo>
                    <a:pt x="7785" y="555"/>
                  </a:moveTo>
                  <a:lnTo>
                    <a:pt x="14176" y="4187"/>
                  </a:lnTo>
                  <a:lnTo>
                    <a:pt x="7857" y="15303"/>
                  </a:lnTo>
                  <a:cubicBezTo>
                    <a:pt x="7181" y="16493"/>
                    <a:pt x="5935" y="17162"/>
                    <a:pt x="4655" y="17162"/>
                  </a:cubicBezTo>
                  <a:cubicBezTo>
                    <a:pt x="4040" y="17162"/>
                    <a:pt x="3417" y="17008"/>
                    <a:pt x="2845" y="16683"/>
                  </a:cubicBezTo>
                  <a:cubicBezTo>
                    <a:pt x="1083" y="15682"/>
                    <a:pt x="463" y="13433"/>
                    <a:pt x="1466" y="11671"/>
                  </a:cubicBezTo>
                  <a:lnTo>
                    <a:pt x="7785" y="555"/>
                  </a:lnTo>
                  <a:close/>
                  <a:moveTo>
                    <a:pt x="7633" y="0"/>
                  </a:moveTo>
                  <a:lnTo>
                    <a:pt x="1114" y="11470"/>
                  </a:lnTo>
                  <a:cubicBezTo>
                    <a:pt x="0" y="13427"/>
                    <a:pt x="687" y="15922"/>
                    <a:pt x="2644" y="17036"/>
                  </a:cubicBezTo>
                  <a:cubicBezTo>
                    <a:pt x="3280" y="17397"/>
                    <a:pt x="3972" y="17568"/>
                    <a:pt x="4655" y="17568"/>
                  </a:cubicBezTo>
                  <a:cubicBezTo>
                    <a:pt x="6076" y="17568"/>
                    <a:pt x="7458" y="16826"/>
                    <a:pt x="8211" y="15505"/>
                  </a:cubicBezTo>
                  <a:lnTo>
                    <a:pt x="14730" y="4035"/>
                  </a:lnTo>
                  <a:lnTo>
                    <a:pt x="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2012;p55"/>
          <p:cNvSpPr txBox="1">
            <a:spLocks noGrp="1"/>
          </p:cNvSpPr>
          <p:nvPr>
            <p:ph type="title"/>
          </p:nvPr>
        </p:nvSpPr>
        <p:spPr>
          <a:xfrm>
            <a:off x="730633" y="61258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REFERENCES</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9"/>
        <p:cNvGrpSpPr/>
        <p:nvPr/>
      </p:nvGrpSpPr>
      <p:grpSpPr>
        <a:xfrm>
          <a:off x="0" y="0"/>
          <a:ext cx="0" cy="0"/>
          <a:chOff x="0" y="0"/>
          <a:chExt cx="0" cy="0"/>
        </a:xfrm>
      </p:grpSpPr>
      <p:grpSp>
        <p:nvGrpSpPr>
          <p:cNvPr id="3611" name="Google Shape;3611;p76"/>
          <p:cNvGrpSpPr/>
          <p:nvPr/>
        </p:nvGrpSpPr>
        <p:grpSpPr>
          <a:xfrm>
            <a:off x="4056800" y="1077300"/>
            <a:ext cx="4610630" cy="3388875"/>
            <a:chOff x="4056800" y="1077300"/>
            <a:chExt cx="4610630" cy="3388875"/>
          </a:xfrm>
        </p:grpSpPr>
        <p:grpSp>
          <p:nvGrpSpPr>
            <p:cNvPr id="3612" name="Google Shape;3612;p76"/>
            <p:cNvGrpSpPr/>
            <p:nvPr/>
          </p:nvGrpSpPr>
          <p:grpSpPr>
            <a:xfrm>
              <a:off x="4323500" y="1305700"/>
              <a:ext cx="4343930" cy="3160475"/>
              <a:chOff x="4145599" y="128594"/>
              <a:chExt cx="4798863" cy="3491466"/>
            </a:xfrm>
          </p:grpSpPr>
          <p:grpSp>
            <p:nvGrpSpPr>
              <p:cNvPr id="3613" name="Google Shape;3613;p76"/>
              <p:cNvGrpSpPr/>
              <p:nvPr/>
            </p:nvGrpSpPr>
            <p:grpSpPr>
              <a:xfrm>
                <a:off x="4145599" y="128594"/>
                <a:ext cx="4798863" cy="3491466"/>
                <a:chOff x="4145599" y="428613"/>
                <a:chExt cx="4798863" cy="3464100"/>
              </a:xfrm>
            </p:grpSpPr>
            <p:sp>
              <p:nvSpPr>
                <p:cNvPr id="3614" name="Google Shape;3614;p76"/>
                <p:cNvSpPr/>
                <p:nvPr/>
              </p:nvSpPr>
              <p:spPr>
                <a:xfrm>
                  <a:off x="4145662" y="428613"/>
                  <a:ext cx="47988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5" name="Google Shape;3615;p76"/>
                <p:cNvGrpSpPr/>
                <p:nvPr/>
              </p:nvGrpSpPr>
              <p:grpSpPr>
                <a:xfrm>
                  <a:off x="4145599" y="428627"/>
                  <a:ext cx="4798394" cy="490301"/>
                  <a:chOff x="4108046" y="238117"/>
                  <a:chExt cx="5220185" cy="533400"/>
                </a:xfrm>
              </p:grpSpPr>
              <p:sp>
                <p:nvSpPr>
                  <p:cNvPr id="3616" name="Google Shape;3616;p76"/>
                  <p:cNvSpPr/>
                  <p:nvPr/>
                </p:nvSpPr>
                <p:spPr>
                  <a:xfrm>
                    <a:off x="4108176" y="238117"/>
                    <a:ext cx="5219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6"/>
                  <p:cNvSpPr/>
                  <p:nvPr/>
                </p:nvSpPr>
                <p:spPr>
                  <a:xfrm>
                    <a:off x="4108046" y="685646"/>
                    <a:ext cx="5220185"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8" name="Google Shape;3618;p76"/>
                  <p:cNvGrpSpPr/>
                  <p:nvPr/>
                </p:nvGrpSpPr>
                <p:grpSpPr>
                  <a:xfrm>
                    <a:off x="8425674" y="386584"/>
                    <a:ext cx="655694" cy="176896"/>
                    <a:chOff x="13400537" y="1039026"/>
                    <a:chExt cx="495013" cy="133547"/>
                  </a:xfrm>
                </p:grpSpPr>
                <p:sp>
                  <p:nvSpPr>
                    <p:cNvPr id="3619" name="Google Shape;3619;p76"/>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6"/>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6"/>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6"/>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6"/>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6"/>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625" name="Google Shape;3625;p76"/>
              <p:cNvSpPr/>
              <p:nvPr/>
            </p:nvSpPr>
            <p:spPr>
              <a:xfrm>
                <a:off x="4229178" y="217993"/>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6" name="Google Shape;3626;p76"/>
            <p:cNvGrpSpPr/>
            <p:nvPr/>
          </p:nvGrpSpPr>
          <p:grpSpPr>
            <a:xfrm>
              <a:off x="4190150" y="1191500"/>
              <a:ext cx="4343930" cy="3160475"/>
              <a:chOff x="4145599" y="128594"/>
              <a:chExt cx="4798863" cy="3491466"/>
            </a:xfrm>
          </p:grpSpPr>
          <p:grpSp>
            <p:nvGrpSpPr>
              <p:cNvPr id="3627" name="Google Shape;3627;p76"/>
              <p:cNvGrpSpPr/>
              <p:nvPr/>
            </p:nvGrpSpPr>
            <p:grpSpPr>
              <a:xfrm>
                <a:off x="4145599" y="128594"/>
                <a:ext cx="4798863" cy="3491466"/>
                <a:chOff x="4145599" y="428613"/>
                <a:chExt cx="4798863" cy="3464100"/>
              </a:xfrm>
            </p:grpSpPr>
            <p:sp>
              <p:nvSpPr>
                <p:cNvPr id="3628" name="Google Shape;3628;p76"/>
                <p:cNvSpPr/>
                <p:nvPr/>
              </p:nvSpPr>
              <p:spPr>
                <a:xfrm>
                  <a:off x="4145662" y="428613"/>
                  <a:ext cx="47988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9" name="Google Shape;3629;p76"/>
                <p:cNvGrpSpPr/>
                <p:nvPr/>
              </p:nvGrpSpPr>
              <p:grpSpPr>
                <a:xfrm>
                  <a:off x="4145599" y="428627"/>
                  <a:ext cx="4798394" cy="490301"/>
                  <a:chOff x="4108046" y="238117"/>
                  <a:chExt cx="5220185" cy="533400"/>
                </a:xfrm>
              </p:grpSpPr>
              <p:sp>
                <p:nvSpPr>
                  <p:cNvPr id="3630" name="Google Shape;3630;p76"/>
                  <p:cNvSpPr/>
                  <p:nvPr/>
                </p:nvSpPr>
                <p:spPr>
                  <a:xfrm>
                    <a:off x="4108176" y="238117"/>
                    <a:ext cx="5219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6"/>
                  <p:cNvSpPr/>
                  <p:nvPr/>
                </p:nvSpPr>
                <p:spPr>
                  <a:xfrm>
                    <a:off x="4108046" y="685646"/>
                    <a:ext cx="5220185"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2" name="Google Shape;3632;p76"/>
                  <p:cNvGrpSpPr/>
                  <p:nvPr/>
                </p:nvGrpSpPr>
                <p:grpSpPr>
                  <a:xfrm>
                    <a:off x="8425674" y="386584"/>
                    <a:ext cx="655694" cy="176896"/>
                    <a:chOff x="13400537" y="1039026"/>
                    <a:chExt cx="495013" cy="133547"/>
                  </a:xfrm>
                </p:grpSpPr>
                <p:sp>
                  <p:nvSpPr>
                    <p:cNvPr id="3633" name="Google Shape;3633;p76"/>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6"/>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6"/>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6"/>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6"/>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6"/>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639" name="Google Shape;3639;p76"/>
              <p:cNvSpPr/>
              <p:nvPr/>
            </p:nvSpPr>
            <p:spPr>
              <a:xfrm>
                <a:off x="4229178" y="217993"/>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0" name="Google Shape;3640;p76"/>
            <p:cNvGrpSpPr/>
            <p:nvPr/>
          </p:nvGrpSpPr>
          <p:grpSpPr>
            <a:xfrm>
              <a:off x="4056800" y="1077300"/>
              <a:ext cx="4343930" cy="3160475"/>
              <a:chOff x="4145599" y="128594"/>
              <a:chExt cx="4798863" cy="3491466"/>
            </a:xfrm>
          </p:grpSpPr>
          <p:grpSp>
            <p:nvGrpSpPr>
              <p:cNvPr id="3641" name="Google Shape;3641;p76"/>
              <p:cNvGrpSpPr/>
              <p:nvPr/>
            </p:nvGrpSpPr>
            <p:grpSpPr>
              <a:xfrm>
                <a:off x="4145599" y="128594"/>
                <a:ext cx="4798863" cy="3491466"/>
                <a:chOff x="4145599" y="428613"/>
                <a:chExt cx="4798863" cy="3464100"/>
              </a:xfrm>
            </p:grpSpPr>
            <p:sp>
              <p:nvSpPr>
                <p:cNvPr id="3642" name="Google Shape;3642;p76"/>
                <p:cNvSpPr/>
                <p:nvPr/>
              </p:nvSpPr>
              <p:spPr>
                <a:xfrm>
                  <a:off x="4145662" y="428613"/>
                  <a:ext cx="4798800" cy="3464100"/>
                </a:xfrm>
                <a:prstGeom prst="roundRect">
                  <a:avLst>
                    <a:gd name="adj" fmla="val 964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3" name="Google Shape;3643;p76"/>
                <p:cNvGrpSpPr/>
                <p:nvPr/>
              </p:nvGrpSpPr>
              <p:grpSpPr>
                <a:xfrm>
                  <a:off x="4145599" y="428627"/>
                  <a:ext cx="4798394" cy="490301"/>
                  <a:chOff x="4108046" y="238117"/>
                  <a:chExt cx="5220185" cy="533400"/>
                </a:xfrm>
              </p:grpSpPr>
              <p:sp>
                <p:nvSpPr>
                  <p:cNvPr id="3644" name="Google Shape;3644;p76"/>
                  <p:cNvSpPr/>
                  <p:nvPr/>
                </p:nvSpPr>
                <p:spPr>
                  <a:xfrm>
                    <a:off x="4108176" y="238117"/>
                    <a:ext cx="5219400" cy="533400"/>
                  </a:xfrm>
                  <a:prstGeom prst="round2SameRect">
                    <a:avLst>
                      <a:gd name="adj1" fmla="val 47158"/>
                      <a:gd name="adj2" fmla="val 0"/>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6"/>
                  <p:cNvSpPr/>
                  <p:nvPr/>
                </p:nvSpPr>
                <p:spPr>
                  <a:xfrm>
                    <a:off x="4108046" y="685646"/>
                    <a:ext cx="5220185" cy="74494"/>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6" name="Google Shape;3646;p76"/>
                  <p:cNvGrpSpPr/>
                  <p:nvPr/>
                </p:nvGrpSpPr>
                <p:grpSpPr>
                  <a:xfrm>
                    <a:off x="8425674" y="386584"/>
                    <a:ext cx="655694" cy="176896"/>
                    <a:chOff x="13400537" y="1039026"/>
                    <a:chExt cx="495013" cy="133547"/>
                  </a:xfrm>
                </p:grpSpPr>
                <p:sp>
                  <p:nvSpPr>
                    <p:cNvPr id="3647" name="Google Shape;3647;p76"/>
                    <p:cNvSpPr/>
                    <p:nvPr/>
                  </p:nvSpPr>
                  <p:spPr>
                    <a:xfrm>
                      <a:off x="13408019" y="1046367"/>
                      <a:ext cx="118865" cy="118865"/>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6"/>
                    <p:cNvSpPr/>
                    <p:nvPr/>
                  </p:nvSpPr>
                  <p:spPr>
                    <a:xfrm>
                      <a:off x="13400537" y="1039026"/>
                      <a:ext cx="133547" cy="133547"/>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6"/>
                    <p:cNvSpPr/>
                    <p:nvPr/>
                  </p:nvSpPr>
                  <p:spPr>
                    <a:xfrm>
                      <a:off x="13588857" y="1046367"/>
                      <a:ext cx="118936" cy="118865"/>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6"/>
                    <p:cNvSpPr/>
                    <p:nvPr/>
                  </p:nvSpPr>
                  <p:spPr>
                    <a:xfrm>
                      <a:off x="13581517" y="1039026"/>
                      <a:ext cx="133617" cy="133547"/>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6"/>
                    <p:cNvSpPr/>
                    <p:nvPr/>
                  </p:nvSpPr>
                  <p:spPr>
                    <a:xfrm>
                      <a:off x="13769343" y="1046367"/>
                      <a:ext cx="118865" cy="118865"/>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6"/>
                    <p:cNvSpPr/>
                    <p:nvPr/>
                  </p:nvSpPr>
                  <p:spPr>
                    <a:xfrm>
                      <a:off x="13762002" y="1039026"/>
                      <a:ext cx="133547" cy="133547"/>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653" name="Google Shape;3653;p76"/>
              <p:cNvSpPr/>
              <p:nvPr/>
            </p:nvSpPr>
            <p:spPr>
              <a:xfrm>
                <a:off x="4229178" y="217993"/>
                <a:ext cx="937359" cy="260221"/>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54" name="Google Shape;3654;p76"/>
          <p:cNvSpPr txBox="1">
            <a:spLocks noGrp="1"/>
          </p:cNvSpPr>
          <p:nvPr>
            <p:ph type="subTitle" idx="1"/>
          </p:nvPr>
        </p:nvSpPr>
        <p:spPr>
          <a:xfrm rot="-276">
            <a:off x="4357062" y="2711627"/>
            <a:ext cx="3743400" cy="853500"/>
          </a:xfrm>
          <a:prstGeom prst="rect">
            <a:avLst/>
          </a:prstGeom>
        </p:spPr>
        <p:txBody>
          <a:bodyPr spcFirstLastPara="1" wrap="square" lIns="91425" tIns="91425" rIns="91425" bIns="91425" anchor="t" anchorCtr="0">
            <a:noAutofit/>
          </a:bodyPr>
          <a:lstStyle/>
          <a:p>
            <a:r>
              <a:rPr lang="id-ID" dirty="0" smtClean="0"/>
              <a:t>S</a:t>
            </a:r>
            <a:r>
              <a:rPr lang="en-US" dirty="0" err="1" smtClean="0"/>
              <a:t>iang-siang</a:t>
            </a:r>
            <a:r>
              <a:rPr lang="en-US" dirty="0" smtClean="0"/>
              <a:t> </a:t>
            </a:r>
            <a:r>
              <a:rPr lang="en-US" dirty="0" err="1" smtClean="0"/>
              <a:t>pergi</a:t>
            </a:r>
            <a:r>
              <a:rPr lang="en-US" dirty="0" smtClean="0"/>
              <a:t> </a:t>
            </a:r>
            <a:r>
              <a:rPr lang="en-US" dirty="0" err="1" smtClean="0"/>
              <a:t>ke</a:t>
            </a:r>
            <a:r>
              <a:rPr lang="en-US" dirty="0" smtClean="0"/>
              <a:t> </a:t>
            </a:r>
            <a:r>
              <a:rPr lang="en-US" dirty="0" err="1" smtClean="0"/>
              <a:t>kota</a:t>
            </a:r>
            <a:r>
              <a:rPr lang="en-US" dirty="0" smtClean="0"/>
              <a:t>, </a:t>
            </a:r>
            <a:r>
              <a:rPr lang="en-US" dirty="0" err="1" smtClean="0"/>
              <a:t>Jangan</a:t>
            </a:r>
            <a:r>
              <a:rPr lang="en-US" dirty="0" smtClean="0"/>
              <a:t> </a:t>
            </a:r>
            <a:r>
              <a:rPr lang="en-US" dirty="0" err="1" smtClean="0"/>
              <a:t>lupa</a:t>
            </a:r>
            <a:r>
              <a:rPr lang="en-US" dirty="0" smtClean="0"/>
              <a:t> </a:t>
            </a:r>
            <a:r>
              <a:rPr lang="en-US" dirty="0" err="1" smtClean="0"/>
              <a:t>beli</a:t>
            </a:r>
            <a:r>
              <a:rPr lang="en-US" dirty="0" smtClean="0"/>
              <a:t> </a:t>
            </a:r>
            <a:r>
              <a:rPr lang="en-US" dirty="0" err="1" smtClean="0"/>
              <a:t>alpukat</a:t>
            </a:r>
            <a:r>
              <a:rPr lang="en-US" dirty="0" smtClean="0"/>
              <a:t>. </a:t>
            </a:r>
            <a:r>
              <a:rPr lang="en-US" dirty="0" err="1" smtClean="0"/>
              <a:t>Demikian</a:t>
            </a:r>
            <a:r>
              <a:rPr lang="en-US" dirty="0" smtClean="0"/>
              <a:t> </a:t>
            </a:r>
            <a:r>
              <a:rPr lang="en-US" dirty="0" err="1" smtClean="0"/>
              <a:t>presentasi</a:t>
            </a:r>
            <a:r>
              <a:rPr lang="en-US" dirty="0" smtClean="0"/>
              <a:t> </a:t>
            </a:r>
            <a:r>
              <a:rPr lang="en-US" dirty="0" err="1" smtClean="0"/>
              <a:t>kita</a:t>
            </a:r>
            <a:r>
              <a:rPr lang="en-US" dirty="0" smtClean="0"/>
              <a:t>, </a:t>
            </a:r>
            <a:r>
              <a:rPr lang="en-US" dirty="0" err="1" smtClean="0"/>
              <a:t>Semoga</a:t>
            </a:r>
            <a:r>
              <a:rPr lang="en-US" dirty="0" smtClean="0"/>
              <a:t> </a:t>
            </a:r>
            <a:r>
              <a:rPr lang="en-US" dirty="0" err="1" smtClean="0"/>
              <a:t>bisa</a:t>
            </a:r>
            <a:r>
              <a:rPr lang="en-US" dirty="0" smtClean="0"/>
              <a:t> </a:t>
            </a:r>
            <a:r>
              <a:rPr lang="en-US" dirty="0" err="1" smtClean="0"/>
              <a:t>bermanfaat</a:t>
            </a:r>
            <a:r>
              <a:rPr lang="en-US" dirty="0" smtClean="0"/>
              <a:t>.</a:t>
            </a:r>
            <a:br>
              <a:rPr lang="en-US" dirty="0" smtClean="0"/>
            </a:br>
            <a:r>
              <a:rPr lang="en-US" dirty="0" smtClean="0"/>
              <a:t/>
            </a:r>
            <a:br>
              <a:rPr lang="en-US" dirty="0" smtClean="0"/>
            </a:br>
            <a:endParaRPr lang="en-US" dirty="0"/>
          </a:p>
        </p:txBody>
      </p:sp>
      <p:sp>
        <p:nvSpPr>
          <p:cNvPr id="3655" name="Google Shape;3655;p76"/>
          <p:cNvSpPr txBox="1">
            <a:spLocks noGrp="1"/>
          </p:cNvSpPr>
          <p:nvPr>
            <p:ph type="title"/>
          </p:nvPr>
        </p:nvSpPr>
        <p:spPr>
          <a:xfrm>
            <a:off x="4357038" y="1978200"/>
            <a:ext cx="3743400" cy="705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TERIMAKASIH</a:t>
            </a:r>
            <a:endParaRPr/>
          </a:p>
        </p:txBody>
      </p:sp>
      <p:grpSp>
        <p:nvGrpSpPr>
          <p:cNvPr id="3656" name="Google Shape;3656;p76"/>
          <p:cNvGrpSpPr/>
          <p:nvPr/>
        </p:nvGrpSpPr>
        <p:grpSpPr>
          <a:xfrm>
            <a:off x="6171800" y="3960240"/>
            <a:ext cx="380623" cy="505928"/>
            <a:chOff x="5382225" y="1510350"/>
            <a:chExt cx="54075" cy="71875"/>
          </a:xfrm>
        </p:grpSpPr>
        <p:sp>
          <p:nvSpPr>
            <p:cNvPr id="3657" name="Google Shape;3657;p76"/>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6"/>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9" name="Google Shape;3659;p76"/>
          <p:cNvSpPr/>
          <p:nvPr/>
        </p:nvSpPr>
        <p:spPr>
          <a:xfrm>
            <a:off x="4323500" y="366835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6"/>
          <p:cNvSpPr/>
          <p:nvPr/>
        </p:nvSpPr>
        <p:spPr>
          <a:xfrm>
            <a:off x="7950075" y="170620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6"/>
          <p:cNvSpPr/>
          <p:nvPr/>
        </p:nvSpPr>
        <p:spPr>
          <a:xfrm>
            <a:off x="6978525" y="3782651"/>
            <a:ext cx="150402" cy="177598"/>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80" y="1199083"/>
            <a:ext cx="3004033" cy="29570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45"/>
          <p:cNvSpPr txBox="1">
            <a:spLocks noGrp="1"/>
          </p:cNvSpPr>
          <p:nvPr>
            <p:ph type="title"/>
          </p:nvPr>
        </p:nvSpPr>
        <p:spPr>
          <a:xfrm>
            <a:off x="681798" y="826929"/>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000" dirty="0" smtClean="0"/>
              <a:t>Our Team: </a:t>
            </a:r>
            <a:endParaRPr dirty="0"/>
          </a:p>
        </p:txBody>
      </p:sp>
      <p:graphicFrame>
        <p:nvGraphicFramePr>
          <p:cNvPr id="1534" name="Google Shape;1534;p45"/>
          <p:cNvGraphicFramePr/>
          <p:nvPr>
            <p:extLst>
              <p:ext uri="{D42A27DB-BD31-4B8C-83A1-F6EECF244321}">
                <p14:modId xmlns:p14="http://schemas.microsoft.com/office/powerpoint/2010/main" val="157312050"/>
              </p:ext>
            </p:extLst>
          </p:nvPr>
        </p:nvGraphicFramePr>
        <p:xfrm>
          <a:off x="770246" y="1510251"/>
          <a:ext cx="7704000" cy="1706760"/>
        </p:xfrm>
        <a:graphic>
          <a:graphicData uri="http://schemas.openxmlformats.org/drawingml/2006/table">
            <a:tbl>
              <a:tblPr>
                <a:noFill/>
                <a:tableStyleId>{ACF5DBA6-30DE-4CDB-8014-D514943E37CE}</a:tableStyleId>
              </a:tblPr>
              <a:tblGrid>
                <a:gridCol w="2276975"/>
                <a:gridCol w="5427025"/>
              </a:tblGrid>
              <a:tr h="350500">
                <a:tc>
                  <a:txBody>
                    <a:bodyPr/>
                    <a:lstStyle/>
                    <a:p>
                      <a:pPr marL="0" lvl="0" indent="0" algn="l" rtl="0">
                        <a:spcBef>
                          <a:spcPts val="0"/>
                        </a:spcBef>
                        <a:spcAft>
                          <a:spcPts val="0"/>
                        </a:spcAft>
                        <a:buNone/>
                      </a:pPr>
                      <a:r>
                        <a:rPr lang="id-ID" sz="1600" b="1" dirty="0" smtClean="0">
                          <a:solidFill>
                            <a:schemeClr val="tx1"/>
                          </a:solidFill>
                          <a:uFill>
                            <a:noFill/>
                          </a:uFill>
                          <a:latin typeface="ABeeZee"/>
                          <a:ea typeface="ABeeZee"/>
                          <a:cs typeface="ABeeZee"/>
                          <a:sym typeface="ABeeZee"/>
                        </a:rPr>
                        <a:t>Supervisor</a:t>
                      </a:r>
                      <a:endParaRPr sz="1600" b="1" dirty="0">
                        <a:solidFill>
                          <a:schemeClr val="tx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lvl="0" indent="0" algn="l" rtl="0">
                        <a:spcBef>
                          <a:spcPts val="0"/>
                        </a:spcBef>
                        <a:spcAft>
                          <a:spcPts val="1600"/>
                        </a:spcAft>
                        <a:buNone/>
                      </a:pPr>
                      <a:r>
                        <a:rPr lang="id-ID" sz="1600" b="0" i="0" u="none" strike="noStrike" cap="none" dirty="0" smtClean="0">
                          <a:solidFill>
                            <a:srgbClr val="000000"/>
                          </a:solidFill>
                          <a:effectLst/>
                          <a:latin typeface="Arial"/>
                          <a:ea typeface="Arial"/>
                          <a:cs typeface="Arial"/>
                          <a:sym typeface="Arial"/>
                        </a:rPr>
                        <a:t>apt. Metrikana Novembrina, M.Sc</a:t>
                      </a:r>
                      <a:endParaRPr sz="1050" dirty="0">
                        <a:solidFill>
                          <a:schemeClr val="dk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r>
              <a:tr h="350500">
                <a:tc>
                  <a:txBody>
                    <a:bodyPr/>
                    <a:lstStyle/>
                    <a:p>
                      <a:pPr marL="0" lvl="0" indent="0" algn="l" rtl="0">
                        <a:spcBef>
                          <a:spcPts val="0"/>
                        </a:spcBef>
                        <a:spcAft>
                          <a:spcPts val="0"/>
                        </a:spcAft>
                        <a:buNone/>
                      </a:pPr>
                      <a:r>
                        <a:rPr lang="id-ID" sz="1600" b="1" dirty="0" smtClean="0">
                          <a:solidFill>
                            <a:schemeClr val="tx1"/>
                          </a:solidFill>
                          <a:uFill>
                            <a:noFill/>
                          </a:uFill>
                          <a:latin typeface="ABeeZee"/>
                          <a:ea typeface="ABeeZee"/>
                          <a:cs typeface="ABeeZee"/>
                          <a:sym typeface="ABeeZee"/>
                        </a:rPr>
                        <a:t>Group leader</a:t>
                      </a:r>
                      <a:endParaRPr sz="1600" b="1" dirty="0">
                        <a:solidFill>
                          <a:schemeClr val="tx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id-ID" sz="1600" b="0" i="0" u="none" strike="noStrike" cap="none" dirty="0" smtClean="0">
                          <a:solidFill>
                            <a:srgbClr val="000000"/>
                          </a:solidFill>
                          <a:effectLst/>
                          <a:latin typeface="Arial"/>
                          <a:ea typeface="Arial"/>
                          <a:cs typeface="Arial"/>
                          <a:sym typeface="Arial"/>
                        </a:rPr>
                        <a:t>Pertiwi Setyaningrum</a:t>
                      </a:r>
                      <a:endParaRPr sz="1050" dirty="0">
                        <a:solidFill>
                          <a:schemeClr val="dk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r>
              <a:tr h="350500">
                <a:tc>
                  <a:txBody>
                    <a:bodyPr/>
                    <a:lstStyle/>
                    <a:p>
                      <a:pPr marL="0" lvl="0" indent="0" algn="l" rtl="0">
                        <a:spcBef>
                          <a:spcPts val="0"/>
                        </a:spcBef>
                        <a:spcAft>
                          <a:spcPts val="0"/>
                        </a:spcAft>
                        <a:buNone/>
                      </a:pPr>
                      <a:r>
                        <a:rPr lang="id-ID" sz="1600" b="1" dirty="0" smtClean="0">
                          <a:solidFill>
                            <a:schemeClr val="tx1"/>
                          </a:solidFill>
                          <a:uFill>
                            <a:noFill/>
                          </a:uFill>
                          <a:latin typeface="ABeeZee"/>
                          <a:ea typeface="ABeeZee"/>
                          <a:cs typeface="ABeeZee"/>
                          <a:sym typeface="ABeeZee"/>
                        </a:rPr>
                        <a:t>Group member</a:t>
                      </a:r>
                      <a:endParaRPr sz="1600" b="1" dirty="0">
                        <a:solidFill>
                          <a:schemeClr val="tx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lvl="0" indent="0" algn="l" rtl="0">
                        <a:spcBef>
                          <a:spcPts val="0"/>
                        </a:spcBef>
                        <a:spcAft>
                          <a:spcPts val="1600"/>
                        </a:spcAft>
                        <a:buNone/>
                      </a:pPr>
                      <a:r>
                        <a:rPr lang="id-ID" sz="1600" b="0" i="0" u="none" strike="noStrike" cap="none" dirty="0" smtClean="0">
                          <a:solidFill>
                            <a:srgbClr val="000000"/>
                          </a:solidFill>
                          <a:effectLst/>
                          <a:latin typeface="Arial"/>
                          <a:ea typeface="Arial"/>
                          <a:cs typeface="Arial"/>
                          <a:sym typeface="Arial"/>
                        </a:rPr>
                        <a:t>Marcia Angelica Vidigal Loi Pinto</a:t>
                      </a:r>
                      <a:endParaRPr sz="1050" dirty="0">
                        <a:solidFill>
                          <a:schemeClr val="dk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r>
              <a:tr h="350500">
                <a:tc>
                  <a:txBody>
                    <a:bodyPr/>
                    <a:lstStyle/>
                    <a:p>
                      <a:pPr marL="0" lvl="0" indent="0" algn="l" rtl="0">
                        <a:spcBef>
                          <a:spcPts val="0"/>
                        </a:spcBef>
                        <a:spcAft>
                          <a:spcPts val="0"/>
                        </a:spcAft>
                        <a:buNone/>
                      </a:pPr>
                      <a:r>
                        <a:rPr lang="id-ID" sz="1600" b="1" dirty="0" smtClean="0">
                          <a:solidFill>
                            <a:schemeClr val="tx1"/>
                          </a:solidFill>
                          <a:latin typeface="ABeeZee"/>
                          <a:ea typeface="ABeeZee"/>
                          <a:cs typeface="ABeeZee"/>
                          <a:sym typeface="ABeeZee"/>
                        </a:rPr>
                        <a:t>Group member</a:t>
                      </a:r>
                      <a:endParaRPr sz="1600" b="1" dirty="0">
                        <a:solidFill>
                          <a:schemeClr val="tx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c>
                  <a:txBody>
                    <a:bodyPr/>
                    <a:lstStyle/>
                    <a:p>
                      <a:pPr marL="0" lvl="0" indent="0" algn="l" rtl="0">
                        <a:spcBef>
                          <a:spcPts val="0"/>
                        </a:spcBef>
                        <a:spcAft>
                          <a:spcPts val="1600"/>
                        </a:spcAft>
                        <a:buNone/>
                      </a:pPr>
                      <a:r>
                        <a:rPr lang="id-ID" sz="1600" b="0" i="0" u="none" strike="noStrike" cap="none" dirty="0" smtClean="0">
                          <a:solidFill>
                            <a:srgbClr val="000000"/>
                          </a:solidFill>
                          <a:effectLst/>
                          <a:latin typeface="Arial"/>
                          <a:ea typeface="Arial"/>
                          <a:cs typeface="Arial"/>
                          <a:sym typeface="Arial"/>
                        </a:rPr>
                        <a:t>Eli Ermawati</a:t>
                      </a:r>
                      <a:endParaRPr sz="1050" dirty="0">
                        <a:solidFill>
                          <a:schemeClr val="dk1"/>
                        </a:solidFill>
                        <a:latin typeface="ABeeZee"/>
                        <a:ea typeface="ABeeZee"/>
                        <a:cs typeface="ABeeZee"/>
                        <a:sym typeface="ABeeZee"/>
                      </a:endParaRPr>
                    </a:p>
                  </a:txBody>
                  <a:tcPr marL="91425" marR="91425" marT="91425" marB="91425">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tcPr>
                </a:tc>
              </a:tr>
            </a:tbl>
          </a:graphicData>
        </a:graphic>
      </p:graphicFrame>
      <p:sp>
        <p:nvSpPr>
          <p:cNvPr id="1537" name="Google Shape;1537;p45"/>
          <p:cNvSpPr txBox="1"/>
          <p:nvPr/>
        </p:nvSpPr>
        <p:spPr>
          <a:xfrm>
            <a:off x="720000" y="869229"/>
            <a:ext cx="7704000" cy="4797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b="1" dirty="0">
              <a:solidFill>
                <a:schemeClr val="accent5"/>
              </a:solidFill>
              <a:latin typeface="ABeeZee"/>
              <a:ea typeface="ABeeZee"/>
              <a:cs typeface="ABeeZee"/>
              <a:sym typeface="ABeeZee"/>
            </a:endParaRPr>
          </a:p>
        </p:txBody>
      </p:sp>
      <p:grpSp>
        <p:nvGrpSpPr>
          <p:cNvPr id="1538" name="Google Shape;1538;p45"/>
          <p:cNvGrpSpPr/>
          <p:nvPr/>
        </p:nvGrpSpPr>
        <p:grpSpPr>
          <a:xfrm>
            <a:off x="8284375" y="1926915"/>
            <a:ext cx="380623" cy="505928"/>
            <a:chOff x="5382225" y="1510350"/>
            <a:chExt cx="54075" cy="71875"/>
          </a:xfrm>
        </p:grpSpPr>
        <p:sp>
          <p:nvSpPr>
            <p:cNvPr id="1539" name="Google Shape;1539;p45"/>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5"/>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1" name="Google Shape;1541;p45"/>
          <p:cNvSpPr/>
          <p:nvPr/>
        </p:nvSpPr>
        <p:spPr>
          <a:xfrm rot="371976">
            <a:off x="7366525" y="905800"/>
            <a:ext cx="323622" cy="38217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5"/>
          <p:cNvSpPr/>
          <p:nvPr/>
        </p:nvSpPr>
        <p:spPr>
          <a:xfrm rot="-212270">
            <a:off x="7991639" y="1309261"/>
            <a:ext cx="165996" cy="19605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5"/>
          <p:cNvSpPr/>
          <p:nvPr/>
        </p:nvSpPr>
        <p:spPr>
          <a:xfrm rot="-212270">
            <a:off x="8391689" y="924149"/>
            <a:ext cx="165996" cy="19605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29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46"/>
          <p:cNvSpPr/>
          <p:nvPr/>
        </p:nvSpPr>
        <p:spPr>
          <a:xfrm>
            <a:off x="4661451" y="1785335"/>
            <a:ext cx="3500700" cy="1143000"/>
          </a:xfrm>
          <a:prstGeom prst="roundRect">
            <a:avLst>
              <a:gd name="adj" fmla="val 6544"/>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603532" y="3501486"/>
            <a:ext cx="3500700" cy="1143000"/>
          </a:xfrm>
          <a:prstGeom prst="roundRect">
            <a:avLst>
              <a:gd name="adj" fmla="val 6544"/>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533530" y="2122600"/>
            <a:ext cx="3542100" cy="1143000"/>
          </a:xfrm>
          <a:prstGeom prst="roundRect">
            <a:avLst>
              <a:gd name="adj" fmla="val 6544"/>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542036" y="805989"/>
            <a:ext cx="3542100" cy="1143000"/>
          </a:xfrm>
          <a:prstGeom prst="roundRect">
            <a:avLst>
              <a:gd name="adj" fmla="val 6544"/>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46"/>
          <p:cNvGrpSpPr/>
          <p:nvPr/>
        </p:nvGrpSpPr>
        <p:grpSpPr>
          <a:xfrm>
            <a:off x="4648351" y="1785334"/>
            <a:ext cx="1143001" cy="1143013"/>
            <a:chOff x="3265750" y="653125"/>
            <a:chExt cx="340625" cy="434325"/>
          </a:xfrm>
        </p:grpSpPr>
        <p:sp>
          <p:nvSpPr>
            <p:cNvPr id="1553" name="Google Shape;1553;p46"/>
            <p:cNvSpPr/>
            <p:nvPr/>
          </p:nvSpPr>
          <p:spPr>
            <a:xfrm>
              <a:off x="3272788" y="657350"/>
              <a:ext cx="333300" cy="423900"/>
            </a:xfrm>
            <a:prstGeom prst="roundRect">
              <a:avLst>
                <a:gd name="adj" fmla="val 705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3265750" y="653125"/>
              <a:ext cx="340625"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46"/>
          <p:cNvGrpSpPr/>
          <p:nvPr/>
        </p:nvGrpSpPr>
        <p:grpSpPr>
          <a:xfrm>
            <a:off x="590434" y="3501478"/>
            <a:ext cx="1142988" cy="1143013"/>
            <a:chOff x="3265747" y="653121"/>
            <a:chExt cx="355783" cy="434325"/>
          </a:xfrm>
        </p:grpSpPr>
        <p:sp>
          <p:nvSpPr>
            <p:cNvPr id="1562" name="Google Shape;1562;p46"/>
            <p:cNvSpPr/>
            <p:nvPr/>
          </p:nvSpPr>
          <p:spPr>
            <a:xfrm>
              <a:off x="3272788" y="657350"/>
              <a:ext cx="333300" cy="423900"/>
            </a:xfrm>
            <a:prstGeom prst="roundRect">
              <a:avLst>
                <a:gd name="adj" fmla="val 70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3265747" y="653121"/>
              <a:ext cx="355783"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CF7CC7">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46"/>
          <p:cNvGrpSpPr/>
          <p:nvPr/>
        </p:nvGrpSpPr>
        <p:grpSpPr>
          <a:xfrm>
            <a:off x="534003" y="805983"/>
            <a:ext cx="1143001" cy="1143013"/>
            <a:chOff x="2494400" y="653125"/>
            <a:chExt cx="340625" cy="434325"/>
          </a:xfrm>
        </p:grpSpPr>
        <p:sp>
          <p:nvSpPr>
            <p:cNvPr id="1571" name="Google Shape;1571;p46"/>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46"/>
          <p:cNvGrpSpPr/>
          <p:nvPr/>
        </p:nvGrpSpPr>
        <p:grpSpPr>
          <a:xfrm>
            <a:off x="525497" y="2117613"/>
            <a:ext cx="1143017" cy="1152959"/>
            <a:chOff x="2879000" y="653125"/>
            <a:chExt cx="340650" cy="434325"/>
          </a:xfrm>
        </p:grpSpPr>
        <p:sp>
          <p:nvSpPr>
            <p:cNvPr id="1580" name="Google Shape;1580;p46"/>
            <p:cNvSpPr/>
            <p:nvPr/>
          </p:nvSpPr>
          <p:spPr>
            <a:xfrm>
              <a:off x="2883738" y="659125"/>
              <a:ext cx="333300" cy="423900"/>
            </a:xfrm>
            <a:prstGeom prst="roundRect">
              <a:avLst>
                <a:gd name="adj" fmla="val 70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2879000" y="653125"/>
              <a:ext cx="340650" cy="434325"/>
            </a:xfrm>
            <a:custGeom>
              <a:avLst/>
              <a:gdLst/>
              <a:ahLst/>
              <a:cxnLst/>
              <a:rect l="l" t="t" r="r" b="b"/>
              <a:pathLst>
                <a:path w="13626" h="17373" extrusionOk="0">
                  <a:moveTo>
                    <a:pt x="1101" y="295"/>
                  </a:moveTo>
                  <a:lnTo>
                    <a:pt x="1101" y="296"/>
                  </a:lnTo>
                  <a:lnTo>
                    <a:pt x="12527" y="296"/>
                  </a:lnTo>
                  <a:cubicBezTo>
                    <a:pt x="12969" y="296"/>
                    <a:pt x="13329" y="657"/>
                    <a:pt x="13329" y="1100"/>
                  </a:cubicBezTo>
                  <a:lnTo>
                    <a:pt x="13329" y="16273"/>
                  </a:lnTo>
                  <a:cubicBezTo>
                    <a:pt x="13329" y="16716"/>
                    <a:pt x="12969" y="17077"/>
                    <a:pt x="12527" y="17077"/>
                  </a:cubicBezTo>
                  <a:lnTo>
                    <a:pt x="1101" y="17077"/>
                  </a:lnTo>
                  <a:cubicBezTo>
                    <a:pt x="657" y="17077"/>
                    <a:pt x="297" y="16716"/>
                    <a:pt x="297" y="16273"/>
                  </a:cubicBezTo>
                  <a:lnTo>
                    <a:pt x="297" y="1099"/>
                  </a:lnTo>
                  <a:cubicBezTo>
                    <a:pt x="297" y="655"/>
                    <a:pt x="657" y="295"/>
                    <a:pt x="1101" y="295"/>
                  </a:cubicBezTo>
                  <a:close/>
                  <a:moveTo>
                    <a:pt x="1101" y="1"/>
                  </a:moveTo>
                  <a:cubicBezTo>
                    <a:pt x="494" y="1"/>
                    <a:pt x="1" y="494"/>
                    <a:pt x="1" y="1100"/>
                  </a:cubicBezTo>
                  <a:lnTo>
                    <a:pt x="1" y="16273"/>
                  </a:lnTo>
                  <a:cubicBezTo>
                    <a:pt x="1" y="16880"/>
                    <a:pt x="494" y="17372"/>
                    <a:pt x="1101" y="17372"/>
                  </a:cubicBezTo>
                  <a:lnTo>
                    <a:pt x="12527" y="17372"/>
                  </a:lnTo>
                  <a:cubicBezTo>
                    <a:pt x="13133" y="17372"/>
                    <a:pt x="13626" y="16880"/>
                    <a:pt x="13626" y="16275"/>
                  </a:cubicBezTo>
                  <a:lnTo>
                    <a:pt x="13626" y="1100"/>
                  </a:lnTo>
                  <a:cubicBezTo>
                    <a:pt x="13626" y="494"/>
                    <a:pt x="13133" y="1"/>
                    <a:pt x="12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2926475" y="659850"/>
              <a:ext cx="246925" cy="71175"/>
            </a:xfrm>
            <a:custGeom>
              <a:avLst/>
              <a:gdLst/>
              <a:ahLst/>
              <a:cxnLst/>
              <a:rect l="l" t="t" r="r" b="b"/>
              <a:pathLst>
                <a:path w="9877" h="2847" extrusionOk="0">
                  <a:moveTo>
                    <a:pt x="1" y="1"/>
                  </a:moveTo>
                  <a:lnTo>
                    <a:pt x="1" y="2847"/>
                  </a:lnTo>
                  <a:lnTo>
                    <a:pt x="9876" y="2847"/>
                  </a:lnTo>
                  <a:lnTo>
                    <a:pt x="9876" y="1"/>
                  </a:ln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2886425" y="660550"/>
              <a:ext cx="52250" cy="419475"/>
            </a:xfrm>
            <a:custGeom>
              <a:avLst/>
              <a:gdLst/>
              <a:ahLst/>
              <a:cxnLst/>
              <a:rect l="l" t="t" r="r" b="b"/>
              <a:pathLst>
                <a:path w="2090" h="16779" extrusionOk="0">
                  <a:moveTo>
                    <a:pt x="795" y="0"/>
                  </a:moveTo>
                  <a:cubicBezTo>
                    <a:pt x="357" y="0"/>
                    <a:pt x="0" y="357"/>
                    <a:pt x="0" y="795"/>
                  </a:cubicBezTo>
                  <a:lnTo>
                    <a:pt x="0" y="15977"/>
                  </a:lnTo>
                  <a:cubicBezTo>
                    <a:pt x="0" y="16419"/>
                    <a:pt x="359" y="16779"/>
                    <a:pt x="801" y="16779"/>
                  </a:cubicBezTo>
                  <a:lnTo>
                    <a:pt x="1941" y="16779"/>
                  </a:lnTo>
                  <a:cubicBezTo>
                    <a:pt x="2022" y="16779"/>
                    <a:pt x="2090" y="16712"/>
                    <a:pt x="2089" y="16629"/>
                  </a:cubicBezTo>
                  <a:cubicBezTo>
                    <a:pt x="2089" y="16548"/>
                    <a:pt x="2022" y="16482"/>
                    <a:pt x="1941" y="16482"/>
                  </a:cubicBezTo>
                  <a:lnTo>
                    <a:pt x="801" y="16482"/>
                  </a:lnTo>
                  <a:cubicBezTo>
                    <a:pt x="522" y="16482"/>
                    <a:pt x="295" y="16255"/>
                    <a:pt x="295" y="15976"/>
                  </a:cubicBezTo>
                  <a:lnTo>
                    <a:pt x="295" y="795"/>
                  </a:lnTo>
                  <a:cubicBezTo>
                    <a:pt x="295" y="519"/>
                    <a:pt x="520" y="295"/>
                    <a:pt x="795" y="295"/>
                  </a:cubicBezTo>
                  <a:lnTo>
                    <a:pt x="1044" y="295"/>
                  </a:lnTo>
                  <a:cubicBezTo>
                    <a:pt x="1126" y="295"/>
                    <a:pt x="1191" y="230"/>
                    <a:pt x="1191" y="148"/>
                  </a:cubicBezTo>
                  <a:cubicBezTo>
                    <a:pt x="1191" y="67"/>
                    <a:pt x="1126"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2917625" y="675900"/>
              <a:ext cx="264650" cy="64025"/>
            </a:xfrm>
            <a:custGeom>
              <a:avLst/>
              <a:gdLst/>
              <a:ahLst/>
              <a:cxnLst/>
              <a:rect l="l" t="t" r="r" b="b"/>
              <a:pathLst>
                <a:path w="10586" h="2561" extrusionOk="0">
                  <a:moveTo>
                    <a:pt x="104" y="1"/>
                  </a:moveTo>
                  <a:cubicBezTo>
                    <a:pt x="46" y="1"/>
                    <a:pt x="0" y="48"/>
                    <a:pt x="0" y="105"/>
                  </a:cubicBezTo>
                  <a:lnTo>
                    <a:pt x="0" y="2456"/>
                  </a:lnTo>
                  <a:cubicBezTo>
                    <a:pt x="0" y="2514"/>
                    <a:pt x="47" y="2560"/>
                    <a:pt x="104" y="2560"/>
                  </a:cubicBezTo>
                  <a:lnTo>
                    <a:pt x="10482" y="2560"/>
                  </a:lnTo>
                  <a:cubicBezTo>
                    <a:pt x="10540" y="2560"/>
                    <a:pt x="10585" y="2514"/>
                    <a:pt x="10586" y="2456"/>
                  </a:cubicBezTo>
                  <a:lnTo>
                    <a:pt x="10586" y="105"/>
                  </a:lnTo>
                  <a:cubicBezTo>
                    <a:pt x="10586" y="47"/>
                    <a:pt x="10540" y="1"/>
                    <a:pt x="10483" y="1"/>
                  </a:cubicBezTo>
                  <a:cubicBezTo>
                    <a:pt x="10425" y="1"/>
                    <a:pt x="10379" y="48"/>
                    <a:pt x="10379" y="105"/>
                  </a:cubicBezTo>
                  <a:lnTo>
                    <a:pt x="10379" y="2353"/>
                  </a:lnTo>
                  <a:lnTo>
                    <a:pt x="207" y="2353"/>
                  </a:lnTo>
                  <a:lnTo>
                    <a:pt x="207" y="105"/>
                  </a:lnTo>
                  <a:cubicBezTo>
                    <a:pt x="207"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2882750" y="727325"/>
              <a:ext cx="333225" cy="7400"/>
            </a:xfrm>
            <a:custGeom>
              <a:avLst/>
              <a:gdLst/>
              <a:ahLst/>
              <a:cxnLst/>
              <a:rect l="l" t="t" r="r" b="b"/>
              <a:pathLst>
                <a:path w="13329" h="296" extrusionOk="0">
                  <a:moveTo>
                    <a:pt x="0" y="0"/>
                  </a:moveTo>
                  <a:lnTo>
                    <a:pt x="0"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3169700"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2922825" y="656800"/>
              <a:ext cx="7375" cy="74225"/>
            </a:xfrm>
            <a:custGeom>
              <a:avLst/>
              <a:gdLst/>
              <a:ahLst/>
              <a:cxnLst/>
              <a:rect l="l" t="t" r="r" b="b"/>
              <a:pathLst>
                <a:path w="295" h="2969" extrusionOk="0">
                  <a:moveTo>
                    <a:pt x="0" y="1"/>
                  </a:moveTo>
                  <a:lnTo>
                    <a:pt x="0"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46"/>
          <p:cNvSpPr txBox="1">
            <a:spLocks noGrp="1"/>
          </p:cNvSpPr>
          <p:nvPr>
            <p:ph type="title"/>
          </p:nvPr>
        </p:nvSpPr>
        <p:spPr>
          <a:xfrm>
            <a:off x="1747736" y="1176175"/>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800" dirty="0" smtClean="0"/>
              <a:t>Background and The Objective of The Study</a:t>
            </a:r>
            <a:endParaRPr sz="1800" dirty="0"/>
          </a:p>
        </p:txBody>
      </p:sp>
      <p:sp>
        <p:nvSpPr>
          <p:cNvPr id="1590" name="Google Shape;1590;p46"/>
          <p:cNvSpPr txBox="1">
            <a:spLocks noGrp="1"/>
          </p:cNvSpPr>
          <p:nvPr>
            <p:ph type="title" idx="4"/>
          </p:nvPr>
        </p:nvSpPr>
        <p:spPr>
          <a:xfrm>
            <a:off x="1730705" y="2470786"/>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800" dirty="0" smtClean="0"/>
              <a:t>S</a:t>
            </a:r>
            <a:r>
              <a:rPr sz="1800" smtClean="0"/>
              <a:t>tudies of Vitamin D</a:t>
            </a:r>
            <a:endParaRPr sz="1800" dirty="0"/>
          </a:p>
        </p:txBody>
      </p:sp>
      <p:sp>
        <p:nvSpPr>
          <p:cNvPr id="1592" name="Google Shape;1592;p46"/>
          <p:cNvSpPr txBox="1">
            <a:spLocks noGrp="1"/>
          </p:cNvSpPr>
          <p:nvPr>
            <p:ph type="title" idx="6"/>
          </p:nvPr>
        </p:nvSpPr>
        <p:spPr>
          <a:xfrm>
            <a:off x="5908880" y="2172917"/>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smtClean="0"/>
              <a:t>Result and Discussion</a:t>
            </a:r>
            <a:endParaRPr sz="2000" dirty="0"/>
          </a:p>
        </p:txBody>
      </p:sp>
      <p:sp>
        <p:nvSpPr>
          <p:cNvPr id="1594" name="Google Shape;1594;p46"/>
          <p:cNvSpPr txBox="1">
            <a:spLocks noGrp="1"/>
          </p:cNvSpPr>
          <p:nvPr>
            <p:ph type="title" idx="8"/>
          </p:nvPr>
        </p:nvSpPr>
        <p:spPr>
          <a:xfrm>
            <a:off x="1726290" y="3888536"/>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800" dirty="0" smtClean="0"/>
              <a:t>Research Method</a:t>
            </a:r>
            <a:endParaRPr sz="1800" dirty="0"/>
          </a:p>
        </p:txBody>
      </p:sp>
      <p:sp>
        <p:nvSpPr>
          <p:cNvPr id="1596" name="Google Shape;1596;p46"/>
          <p:cNvSpPr txBox="1">
            <a:spLocks noGrp="1"/>
          </p:cNvSpPr>
          <p:nvPr>
            <p:ph type="title" idx="14"/>
          </p:nvPr>
        </p:nvSpPr>
        <p:spPr>
          <a:xfrm rot="1527">
            <a:off x="467830" y="1190375"/>
            <a:ext cx="119085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smtClean="0"/>
              <a:t>Chapter</a:t>
            </a:r>
            <a:br>
              <a:rPr lang="id-ID" sz="2000" dirty="0" smtClean="0"/>
            </a:br>
            <a:r>
              <a:rPr lang="en" sz="2000" dirty="0" smtClean="0"/>
              <a:t>1</a:t>
            </a:r>
            <a:endParaRPr sz="2000" dirty="0"/>
          </a:p>
        </p:txBody>
      </p:sp>
      <p:grpSp>
        <p:nvGrpSpPr>
          <p:cNvPr id="1601" name="Google Shape;1601;p46"/>
          <p:cNvGrpSpPr/>
          <p:nvPr/>
        </p:nvGrpSpPr>
        <p:grpSpPr>
          <a:xfrm>
            <a:off x="8379625" y="325140"/>
            <a:ext cx="380623" cy="505928"/>
            <a:chOff x="5382225" y="1510350"/>
            <a:chExt cx="54075" cy="71875"/>
          </a:xfrm>
        </p:grpSpPr>
        <p:sp>
          <p:nvSpPr>
            <p:cNvPr id="1602" name="Google Shape;1602;p46"/>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6"/>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46"/>
          <p:cNvGrpSpPr/>
          <p:nvPr/>
        </p:nvGrpSpPr>
        <p:grpSpPr>
          <a:xfrm rot="3377073">
            <a:off x="6051532" y="-1193387"/>
            <a:ext cx="2424412" cy="3707334"/>
            <a:chOff x="5599725" y="2500025"/>
            <a:chExt cx="586675" cy="897125"/>
          </a:xfrm>
        </p:grpSpPr>
        <p:sp>
          <p:nvSpPr>
            <p:cNvPr id="1605" name="Google Shape;1605;p46"/>
            <p:cNvSpPr/>
            <p:nvPr/>
          </p:nvSpPr>
          <p:spPr>
            <a:xfrm>
              <a:off x="5647000" y="2500025"/>
              <a:ext cx="277375" cy="483425"/>
            </a:xfrm>
            <a:custGeom>
              <a:avLst/>
              <a:gdLst/>
              <a:ahLst/>
              <a:cxnLst/>
              <a:rect l="l" t="t" r="r" b="b"/>
              <a:pathLst>
                <a:path w="11095" h="19337" extrusionOk="0">
                  <a:moveTo>
                    <a:pt x="6252" y="1"/>
                  </a:moveTo>
                  <a:lnTo>
                    <a:pt x="6252" y="649"/>
                  </a:lnTo>
                  <a:lnTo>
                    <a:pt x="9268" y="649"/>
                  </a:lnTo>
                  <a:cubicBezTo>
                    <a:pt x="9641" y="649"/>
                    <a:pt x="9936" y="781"/>
                    <a:pt x="10146" y="1047"/>
                  </a:cubicBezTo>
                  <a:cubicBezTo>
                    <a:pt x="10340" y="1289"/>
                    <a:pt x="10446" y="1626"/>
                    <a:pt x="10446" y="1995"/>
                  </a:cubicBezTo>
                  <a:cubicBezTo>
                    <a:pt x="10446" y="2699"/>
                    <a:pt x="10041" y="3414"/>
                    <a:pt x="9268" y="3414"/>
                  </a:cubicBezTo>
                  <a:lnTo>
                    <a:pt x="3201" y="3414"/>
                  </a:lnTo>
                  <a:cubicBezTo>
                    <a:pt x="2306" y="3414"/>
                    <a:pt x="1550" y="3666"/>
                    <a:pt x="1016" y="4142"/>
                  </a:cubicBezTo>
                  <a:cubicBezTo>
                    <a:pt x="528" y="4578"/>
                    <a:pt x="259" y="5171"/>
                    <a:pt x="259" y="5810"/>
                  </a:cubicBezTo>
                  <a:cubicBezTo>
                    <a:pt x="259" y="7029"/>
                    <a:pt x="1270" y="8261"/>
                    <a:pt x="3201" y="8261"/>
                  </a:cubicBezTo>
                  <a:lnTo>
                    <a:pt x="8179" y="8261"/>
                  </a:lnTo>
                  <a:cubicBezTo>
                    <a:pt x="9645" y="8261"/>
                    <a:pt x="10302" y="9428"/>
                    <a:pt x="10302" y="10587"/>
                  </a:cubicBezTo>
                  <a:cubicBezTo>
                    <a:pt x="10302" y="11742"/>
                    <a:pt x="9638" y="12985"/>
                    <a:pt x="8179" y="12985"/>
                  </a:cubicBezTo>
                  <a:lnTo>
                    <a:pt x="3143" y="12985"/>
                  </a:lnTo>
                  <a:cubicBezTo>
                    <a:pt x="2171" y="12985"/>
                    <a:pt x="1358" y="13270"/>
                    <a:pt x="790" y="13806"/>
                  </a:cubicBezTo>
                  <a:cubicBezTo>
                    <a:pt x="281" y="14287"/>
                    <a:pt x="1" y="14941"/>
                    <a:pt x="1" y="15649"/>
                  </a:cubicBezTo>
                  <a:cubicBezTo>
                    <a:pt x="1" y="16929"/>
                    <a:pt x="996" y="18288"/>
                    <a:pt x="2839" y="18288"/>
                  </a:cubicBezTo>
                  <a:cubicBezTo>
                    <a:pt x="4275" y="18288"/>
                    <a:pt x="4775" y="19296"/>
                    <a:pt x="4795" y="19337"/>
                  </a:cubicBezTo>
                  <a:lnTo>
                    <a:pt x="5384" y="19066"/>
                  </a:lnTo>
                  <a:cubicBezTo>
                    <a:pt x="5358" y="19009"/>
                    <a:pt x="4704" y="17643"/>
                    <a:pt x="2839" y="17643"/>
                  </a:cubicBezTo>
                  <a:cubicBezTo>
                    <a:pt x="1402" y="17643"/>
                    <a:pt x="650" y="16641"/>
                    <a:pt x="650" y="15652"/>
                  </a:cubicBezTo>
                  <a:cubicBezTo>
                    <a:pt x="650" y="15125"/>
                    <a:pt x="859" y="14639"/>
                    <a:pt x="1237" y="14282"/>
                  </a:cubicBezTo>
                  <a:cubicBezTo>
                    <a:pt x="1682" y="13861"/>
                    <a:pt x="2342" y="13638"/>
                    <a:pt x="3145" y="13638"/>
                  </a:cubicBezTo>
                  <a:lnTo>
                    <a:pt x="8181" y="13638"/>
                  </a:lnTo>
                  <a:cubicBezTo>
                    <a:pt x="9999" y="13638"/>
                    <a:pt x="10951" y="12105"/>
                    <a:pt x="10951" y="10590"/>
                  </a:cubicBezTo>
                  <a:cubicBezTo>
                    <a:pt x="10951" y="9156"/>
                    <a:pt x="10085" y="7614"/>
                    <a:pt x="8181" y="7614"/>
                  </a:cubicBezTo>
                  <a:lnTo>
                    <a:pt x="3202" y="7614"/>
                  </a:lnTo>
                  <a:cubicBezTo>
                    <a:pt x="1626" y="7614"/>
                    <a:pt x="908" y="6680"/>
                    <a:pt x="908" y="5814"/>
                  </a:cubicBezTo>
                  <a:cubicBezTo>
                    <a:pt x="908" y="5361"/>
                    <a:pt x="1100" y="4940"/>
                    <a:pt x="1449" y="4629"/>
                  </a:cubicBezTo>
                  <a:cubicBezTo>
                    <a:pt x="1861" y="4259"/>
                    <a:pt x="2468" y="4064"/>
                    <a:pt x="3201" y="4064"/>
                  </a:cubicBezTo>
                  <a:lnTo>
                    <a:pt x="9268" y="4064"/>
                  </a:lnTo>
                  <a:cubicBezTo>
                    <a:pt x="10467" y="4064"/>
                    <a:pt x="11095" y="3022"/>
                    <a:pt x="11095" y="1996"/>
                  </a:cubicBezTo>
                  <a:cubicBezTo>
                    <a:pt x="11095" y="1480"/>
                    <a:pt x="10938" y="1000"/>
                    <a:pt x="10654" y="643"/>
                  </a:cubicBezTo>
                  <a:cubicBezTo>
                    <a:pt x="10320" y="223"/>
                    <a:pt x="9840" y="1"/>
                    <a:pt x="9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5659425" y="2910000"/>
              <a:ext cx="104575" cy="52575"/>
            </a:xfrm>
            <a:custGeom>
              <a:avLst/>
              <a:gdLst/>
              <a:ahLst/>
              <a:cxnLst/>
              <a:rect l="l" t="t" r="r" b="b"/>
              <a:pathLst>
                <a:path w="4183" h="2103" extrusionOk="0">
                  <a:moveTo>
                    <a:pt x="95" y="1"/>
                  </a:moveTo>
                  <a:cubicBezTo>
                    <a:pt x="83" y="1"/>
                    <a:pt x="70" y="4"/>
                    <a:pt x="57" y="10"/>
                  </a:cubicBezTo>
                  <a:cubicBezTo>
                    <a:pt x="16" y="31"/>
                    <a:pt x="1" y="79"/>
                    <a:pt x="22" y="119"/>
                  </a:cubicBezTo>
                  <a:cubicBezTo>
                    <a:pt x="461" y="976"/>
                    <a:pt x="1201" y="1479"/>
                    <a:pt x="2055" y="1502"/>
                  </a:cubicBezTo>
                  <a:cubicBezTo>
                    <a:pt x="2083" y="1501"/>
                    <a:pt x="2111" y="1501"/>
                    <a:pt x="2138" y="1501"/>
                  </a:cubicBezTo>
                  <a:cubicBezTo>
                    <a:pt x="3385" y="1501"/>
                    <a:pt x="3902" y="1941"/>
                    <a:pt x="4034" y="2077"/>
                  </a:cubicBezTo>
                  <a:cubicBezTo>
                    <a:pt x="4050" y="2094"/>
                    <a:pt x="4071" y="2102"/>
                    <a:pt x="4092" y="2102"/>
                  </a:cubicBezTo>
                  <a:cubicBezTo>
                    <a:pt x="4113" y="2102"/>
                    <a:pt x="4133" y="2094"/>
                    <a:pt x="4149" y="2080"/>
                  </a:cubicBezTo>
                  <a:cubicBezTo>
                    <a:pt x="4181" y="2050"/>
                    <a:pt x="4182" y="1997"/>
                    <a:pt x="4151" y="1966"/>
                  </a:cubicBezTo>
                  <a:cubicBezTo>
                    <a:pt x="4008" y="1817"/>
                    <a:pt x="3447" y="1339"/>
                    <a:pt x="2140" y="1339"/>
                  </a:cubicBezTo>
                  <a:cubicBezTo>
                    <a:pt x="2113" y="1339"/>
                    <a:pt x="2085" y="1339"/>
                    <a:pt x="2056" y="1340"/>
                  </a:cubicBezTo>
                  <a:cubicBezTo>
                    <a:pt x="1256" y="1319"/>
                    <a:pt x="583" y="860"/>
                    <a:pt x="167" y="46"/>
                  </a:cubicBezTo>
                  <a:cubicBezTo>
                    <a:pt x="153" y="17"/>
                    <a:pt x="125"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5646400" y="2968575"/>
              <a:ext cx="146400" cy="199150"/>
            </a:xfrm>
            <a:custGeom>
              <a:avLst/>
              <a:gdLst/>
              <a:ahLst/>
              <a:cxnLst/>
              <a:rect l="l" t="t" r="r" b="b"/>
              <a:pathLst>
                <a:path w="5856" h="7966" extrusionOk="0">
                  <a:moveTo>
                    <a:pt x="5256" y="0"/>
                  </a:moveTo>
                  <a:lnTo>
                    <a:pt x="4609" y="287"/>
                  </a:lnTo>
                  <a:lnTo>
                    <a:pt x="4687" y="384"/>
                  </a:lnTo>
                  <a:cubicBezTo>
                    <a:pt x="4978" y="817"/>
                    <a:pt x="5141" y="1936"/>
                    <a:pt x="4734" y="2702"/>
                  </a:cubicBezTo>
                  <a:cubicBezTo>
                    <a:pt x="4474" y="3189"/>
                    <a:pt x="4031" y="3436"/>
                    <a:pt x="3427" y="3436"/>
                  </a:cubicBezTo>
                  <a:cubicBezTo>
                    <a:pt x="3387" y="3435"/>
                    <a:pt x="3347" y="3435"/>
                    <a:pt x="3308" y="3435"/>
                  </a:cubicBezTo>
                  <a:cubicBezTo>
                    <a:pt x="2275" y="3435"/>
                    <a:pt x="1361" y="3868"/>
                    <a:pt x="787" y="4627"/>
                  </a:cubicBezTo>
                  <a:cubicBezTo>
                    <a:pt x="135" y="5492"/>
                    <a:pt x="1" y="6678"/>
                    <a:pt x="409" y="7966"/>
                  </a:cubicBezTo>
                  <a:lnTo>
                    <a:pt x="1063" y="7757"/>
                  </a:lnTo>
                  <a:cubicBezTo>
                    <a:pt x="724" y="6687"/>
                    <a:pt x="820" y="5724"/>
                    <a:pt x="1336" y="5041"/>
                  </a:cubicBezTo>
                  <a:cubicBezTo>
                    <a:pt x="1779" y="4453"/>
                    <a:pt x="2494" y="4120"/>
                    <a:pt x="3322" y="4120"/>
                  </a:cubicBezTo>
                  <a:cubicBezTo>
                    <a:pt x="3354" y="4120"/>
                    <a:pt x="3385" y="4120"/>
                    <a:pt x="3417" y="4121"/>
                  </a:cubicBezTo>
                  <a:cubicBezTo>
                    <a:pt x="4524" y="4121"/>
                    <a:pt x="5073" y="3526"/>
                    <a:pt x="5340" y="3025"/>
                  </a:cubicBezTo>
                  <a:cubicBezTo>
                    <a:pt x="5855" y="2055"/>
                    <a:pt x="5712" y="679"/>
                    <a:pt x="5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5756375" y="2842750"/>
              <a:ext cx="227225" cy="146550"/>
            </a:xfrm>
            <a:custGeom>
              <a:avLst/>
              <a:gdLst/>
              <a:ahLst/>
              <a:cxnLst/>
              <a:rect l="l" t="t" r="r" b="b"/>
              <a:pathLst>
                <a:path w="9089" h="5862" extrusionOk="0">
                  <a:moveTo>
                    <a:pt x="8964" y="0"/>
                  </a:moveTo>
                  <a:cubicBezTo>
                    <a:pt x="6470" y="0"/>
                    <a:pt x="4782" y="1377"/>
                    <a:pt x="4322" y="3786"/>
                  </a:cubicBezTo>
                  <a:cubicBezTo>
                    <a:pt x="4011" y="4733"/>
                    <a:pt x="3128" y="5027"/>
                    <a:pt x="2627" y="5120"/>
                  </a:cubicBezTo>
                  <a:cubicBezTo>
                    <a:pt x="2425" y="5157"/>
                    <a:pt x="2221" y="5173"/>
                    <a:pt x="2025" y="5173"/>
                  </a:cubicBezTo>
                  <a:cubicBezTo>
                    <a:pt x="1328" y="5173"/>
                    <a:pt x="714" y="4964"/>
                    <a:pt x="510" y="4706"/>
                  </a:cubicBezTo>
                  <a:lnTo>
                    <a:pt x="0" y="5109"/>
                  </a:lnTo>
                  <a:cubicBezTo>
                    <a:pt x="361" y="5565"/>
                    <a:pt x="1140" y="5861"/>
                    <a:pt x="2010" y="5861"/>
                  </a:cubicBezTo>
                  <a:cubicBezTo>
                    <a:pt x="2255" y="5861"/>
                    <a:pt x="2503" y="5840"/>
                    <a:pt x="2751" y="5794"/>
                  </a:cubicBezTo>
                  <a:cubicBezTo>
                    <a:pt x="3883" y="5587"/>
                    <a:pt x="4675" y="4941"/>
                    <a:pt x="4982" y="3974"/>
                  </a:cubicBezTo>
                  <a:lnTo>
                    <a:pt x="4992" y="3933"/>
                  </a:lnTo>
                  <a:cubicBezTo>
                    <a:pt x="5386" y="1832"/>
                    <a:pt x="6801" y="687"/>
                    <a:pt x="8984" y="687"/>
                  </a:cubicBezTo>
                  <a:cubicBezTo>
                    <a:pt x="9015" y="687"/>
                    <a:pt x="9046" y="687"/>
                    <a:pt x="9077" y="687"/>
                  </a:cubicBezTo>
                  <a:lnTo>
                    <a:pt x="9088" y="1"/>
                  </a:lnTo>
                  <a:cubicBezTo>
                    <a:pt x="9047" y="1"/>
                    <a:pt x="9005" y="0"/>
                    <a:pt x="8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5604150" y="3140500"/>
              <a:ext cx="130075" cy="252275"/>
            </a:xfrm>
            <a:custGeom>
              <a:avLst/>
              <a:gdLst/>
              <a:ahLst/>
              <a:cxnLst/>
              <a:rect l="l" t="t" r="r" b="b"/>
              <a:pathLst>
                <a:path w="5203" h="10091" extrusionOk="0">
                  <a:moveTo>
                    <a:pt x="2112" y="1"/>
                  </a:moveTo>
                  <a:cubicBezTo>
                    <a:pt x="1704" y="1"/>
                    <a:pt x="1340" y="289"/>
                    <a:pt x="1257" y="704"/>
                  </a:cubicBezTo>
                  <a:lnTo>
                    <a:pt x="82" y="6597"/>
                  </a:lnTo>
                  <a:lnTo>
                    <a:pt x="84" y="6597"/>
                  </a:lnTo>
                  <a:cubicBezTo>
                    <a:pt x="0" y="7065"/>
                    <a:pt x="305" y="7517"/>
                    <a:pt x="773" y="7610"/>
                  </a:cubicBezTo>
                  <a:cubicBezTo>
                    <a:pt x="829" y="7621"/>
                    <a:pt x="885" y="7626"/>
                    <a:pt x="941" y="7626"/>
                  </a:cubicBezTo>
                  <a:cubicBezTo>
                    <a:pt x="966" y="7626"/>
                    <a:pt x="991" y="7625"/>
                    <a:pt x="1016" y="7623"/>
                  </a:cubicBezTo>
                  <a:cubicBezTo>
                    <a:pt x="1185" y="8563"/>
                    <a:pt x="1741" y="9602"/>
                    <a:pt x="2984" y="10048"/>
                  </a:cubicBezTo>
                  <a:cubicBezTo>
                    <a:pt x="3069" y="10076"/>
                    <a:pt x="3161" y="10091"/>
                    <a:pt x="3257" y="10091"/>
                  </a:cubicBezTo>
                  <a:cubicBezTo>
                    <a:pt x="3657" y="10091"/>
                    <a:pt x="4104" y="9834"/>
                    <a:pt x="4220" y="9244"/>
                  </a:cubicBezTo>
                  <a:cubicBezTo>
                    <a:pt x="4366" y="8514"/>
                    <a:pt x="4638" y="7149"/>
                    <a:pt x="4638" y="7149"/>
                  </a:cubicBezTo>
                  <a:cubicBezTo>
                    <a:pt x="4638" y="7149"/>
                    <a:pt x="4910" y="5783"/>
                    <a:pt x="5056" y="5053"/>
                  </a:cubicBezTo>
                  <a:cubicBezTo>
                    <a:pt x="5203" y="4325"/>
                    <a:pt x="4684" y="3871"/>
                    <a:pt x="4221" y="3837"/>
                  </a:cubicBezTo>
                  <a:cubicBezTo>
                    <a:pt x="4168" y="3834"/>
                    <a:pt x="4116" y="3833"/>
                    <a:pt x="4064" y="3833"/>
                  </a:cubicBezTo>
                  <a:cubicBezTo>
                    <a:pt x="3350" y="3833"/>
                    <a:pt x="2762" y="4073"/>
                    <a:pt x="2296" y="4425"/>
                  </a:cubicBezTo>
                  <a:lnTo>
                    <a:pt x="2969" y="1045"/>
                  </a:lnTo>
                  <a:cubicBezTo>
                    <a:pt x="3064" y="572"/>
                    <a:pt x="2756" y="112"/>
                    <a:pt x="2284" y="18"/>
                  </a:cubicBezTo>
                  <a:cubicBezTo>
                    <a:pt x="2226" y="6"/>
                    <a:pt x="2169" y="1"/>
                    <a:pt x="2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5604175" y="3140500"/>
              <a:ext cx="76600" cy="194275"/>
            </a:xfrm>
            <a:custGeom>
              <a:avLst/>
              <a:gdLst/>
              <a:ahLst/>
              <a:cxnLst/>
              <a:rect l="l" t="t" r="r" b="b"/>
              <a:pathLst>
                <a:path w="3064" h="7771" extrusionOk="0">
                  <a:moveTo>
                    <a:pt x="2112" y="1"/>
                  </a:moveTo>
                  <a:cubicBezTo>
                    <a:pt x="1704" y="1"/>
                    <a:pt x="1340" y="289"/>
                    <a:pt x="1257" y="704"/>
                  </a:cubicBezTo>
                  <a:lnTo>
                    <a:pt x="82" y="6597"/>
                  </a:lnTo>
                  <a:lnTo>
                    <a:pt x="84" y="6597"/>
                  </a:lnTo>
                  <a:cubicBezTo>
                    <a:pt x="0" y="7065"/>
                    <a:pt x="305" y="7517"/>
                    <a:pt x="773" y="7610"/>
                  </a:cubicBezTo>
                  <a:cubicBezTo>
                    <a:pt x="829" y="7621"/>
                    <a:pt x="886" y="7626"/>
                    <a:pt x="941" y="7626"/>
                  </a:cubicBezTo>
                  <a:cubicBezTo>
                    <a:pt x="966" y="7626"/>
                    <a:pt x="991" y="7625"/>
                    <a:pt x="1016" y="7623"/>
                  </a:cubicBezTo>
                  <a:cubicBezTo>
                    <a:pt x="1026" y="7671"/>
                    <a:pt x="1036" y="7722"/>
                    <a:pt x="1047" y="7770"/>
                  </a:cubicBezTo>
                  <a:cubicBezTo>
                    <a:pt x="1096" y="7740"/>
                    <a:pt x="1148" y="7707"/>
                    <a:pt x="1201" y="7670"/>
                  </a:cubicBezTo>
                  <a:cubicBezTo>
                    <a:pt x="981" y="6524"/>
                    <a:pt x="1801" y="4999"/>
                    <a:pt x="2505" y="4486"/>
                  </a:cubicBezTo>
                  <a:lnTo>
                    <a:pt x="2670" y="4184"/>
                  </a:lnTo>
                  <a:lnTo>
                    <a:pt x="2670" y="4184"/>
                  </a:lnTo>
                  <a:cubicBezTo>
                    <a:pt x="2538" y="4255"/>
                    <a:pt x="2413" y="4336"/>
                    <a:pt x="2296" y="4425"/>
                  </a:cubicBezTo>
                  <a:lnTo>
                    <a:pt x="2969" y="1045"/>
                  </a:lnTo>
                  <a:cubicBezTo>
                    <a:pt x="3064" y="572"/>
                    <a:pt x="2757" y="112"/>
                    <a:pt x="2284" y="18"/>
                  </a:cubicBezTo>
                  <a:cubicBezTo>
                    <a:pt x="2226" y="6"/>
                    <a:pt x="2169" y="1"/>
                    <a:pt x="2112" y="1"/>
                  </a:cubicBez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5658125" y="3146875"/>
              <a:ext cx="17925" cy="72425"/>
            </a:xfrm>
            <a:custGeom>
              <a:avLst/>
              <a:gdLst/>
              <a:ahLst/>
              <a:cxnLst/>
              <a:rect l="l" t="t" r="r" b="b"/>
              <a:pathLst>
                <a:path w="717" h="2897" extrusionOk="0">
                  <a:moveTo>
                    <a:pt x="220" y="0"/>
                  </a:moveTo>
                  <a:cubicBezTo>
                    <a:pt x="166" y="0"/>
                    <a:pt x="118" y="37"/>
                    <a:pt x="107" y="92"/>
                  </a:cubicBezTo>
                  <a:cubicBezTo>
                    <a:pt x="96" y="154"/>
                    <a:pt x="136" y="214"/>
                    <a:pt x="197" y="226"/>
                  </a:cubicBezTo>
                  <a:cubicBezTo>
                    <a:pt x="399" y="266"/>
                    <a:pt x="460" y="520"/>
                    <a:pt x="415" y="739"/>
                  </a:cubicBezTo>
                  <a:lnTo>
                    <a:pt x="13" y="2760"/>
                  </a:lnTo>
                  <a:cubicBezTo>
                    <a:pt x="1" y="2822"/>
                    <a:pt x="41" y="2882"/>
                    <a:pt x="102" y="2895"/>
                  </a:cubicBezTo>
                  <a:cubicBezTo>
                    <a:pt x="109" y="2896"/>
                    <a:pt x="116" y="2897"/>
                    <a:pt x="123" y="2897"/>
                  </a:cubicBezTo>
                  <a:cubicBezTo>
                    <a:pt x="178" y="2897"/>
                    <a:pt x="226" y="2859"/>
                    <a:pt x="237" y="2805"/>
                  </a:cubicBezTo>
                  <a:lnTo>
                    <a:pt x="639" y="783"/>
                  </a:lnTo>
                  <a:cubicBezTo>
                    <a:pt x="716" y="399"/>
                    <a:pt x="546" y="65"/>
                    <a:pt x="242" y="2"/>
                  </a:cubicBezTo>
                  <a:cubicBezTo>
                    <a:pt x="235" y="1"/>
                    <a:pt x="227" y="0"/>
                    <a:pt x="220" y="0"/>
                  </a:cubicBez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5608250" y="3253400"/>
              <a:ext cx="17950" cy="72500"/>
            </a:xfrm>
            <a:custGeom>
              <a:avLst/>
              <a:gdLst/>
              <a:ahLst/>
              <a:cxnLst/>
              <a:rect l="l" t="t" r="r" b="b"/>
              <a:pathLst>
                <a:path w="718" h="2900" extrusionOk="0">
                  <a:moveTo>
                    <a:pt x="594" y="0"/>
                  </a:moveTo>
                  <a:cubicBezTo>
                    <a:pt x="540" y="0"/>
                    <a:pt x="492" y="37"/>
                    <a:pt x="481" y="92"/>
                  </a:cubicBezTo>
                  <a:lnTo>
                    <a:pt x="84" y="2083"/>
                  </a:lnTo>
                  <a:cubicBezTo>
                    <a:pt x="0" y="2506"/>
                    <a:pt x="312" y="2848"/>
                    <a:pt x="564" y="2898"/>
                  </a:cubicBezTo>
                  <a:cubicBezTo>
                    <a:pt x="571" y="2899"/>
                    <a:pt x="579" y="2900"/>
                    <a:pt x="586" y="2900"/>
                  </a:cubicBezTo>
                  <a:cubicBezTo>
                    <a:pt x="640" y="2900"/>
                    <a:pt x="688" y="2863"/>
                    <a:pt x="699" y="2808"/>
                  </a:cubicBezTo>
                  <a:cubicBezTo>
                    <a:pt x="710" y="2746"/>
                    <a:pt x="670" y="2686"/>
                    <a:pt x="609" y="2675"/>
                  </a:cubicBezTo>
                  <a:cubicBezTo>
                    <a:pt x="474" y="2648"/>
                    <a:pt x="253" y="2414"/>
                    <a:pt x="310" y="2130"/>
                  </a:cubicBezTo>
                  <a:lnTo>
                    <a:pt x="706" y="137"/>
                  </a:lnTo>
                  <a:cubicBezTo>
                    <a:pt x="718" y="76"/>
                    <a:pt x="678" y="15"/>
                    <a:pt x="616" y="2"/>
                  </a:cubicBezTo>
                  <a:cubicBezTo>
                    <a:pt x="608" y="1"/>
                    <a:pt x="601"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6"/>
            <p:cNvSpPr/>
            <p:nvPr/>
          </p:nvSpPr>
          <p:spPr>
            <a:xfrm>
              <a:off x="5686725" y="3244800"/>
              <a:ext cx="46000" cy="106800"/>
            </a:xfrm>
            <a:custGeom>
              <a:avLst/>
              <a:gdLst/>
              <a:ahLst/>
              <a:cxnLst/>
              <a:rect l="l" t="t" r="r" b="b"/>
              <a:pathLst>
                <a:path w="1840" h="4272" extrusionOk="0">
                  <a:moveTo>
                    <a:pt x="1516" y="0"/>
                  </a:moveTo>
                  <a:cubicBezTo>
                    <a:pt x="540" y="973"/>
                    <a:pt x="1" y="2994"/>
                    <a:pt x="108" y="4272"/>
                  </a:cubicBezTo>
                  <a:lnTo>
                    <a:pt x="564" y="4234"/>
                  </a:lnTo>
                  <a:cubicBezTo>
                    <a:pt x="469" y="3083"/>
                    <a:pt x="968" y="1194"/>
                    <a:pt x="1840" y="324"/>
                  </a:cubicBezTo>
                  <a:lnTo>
                    <a:pt x="1516" y="0"/>
                  </a:ln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6"/>
            <p:cNvSpPr/>
            <p:nvPr/>
          </p:nvSpPr>
          <p:spPr>
            <a:xfrm>
              <a:off x="5636925" y="3243375"/>
              <a:ext cx="33175" cy="40500"/>
            </a:xfrm>
            <a:custGeom>
              <a:avLst/>
              <a:gdLst/>
              <a:ahLst/>
              <a:cxnLst/>
              <a:rect l="l" t="t" r="r" b="b"/>
              <a:pathLst>
                <a:path w="1327" h="1620" extrusionOk="0">
                  <a:moveTo>
                    <a:pt x="1137" y="1"/>
                  </a:moveTo>
                  <a:cubicBezTo>
                    <a:pt x="1094" y="1"/>
                    <a:pt x="1051" y="17"/>
                    <a:pt x="1017" y="49"/>
                  </a:cubicBezTo>
                  <a:lnTo>
                    <a:pt x="948" y="116"/>
                  </a:lnTo>
                  <a:cubicBezTo>
                    <a:pt x="685" y="369"/>
                    <a:pt x="326" y="714"/>
                    <a:pt x="39" y="1379"/>
                  </a:cubicBezTo>
                  <a:cubicBezTo>
                    <a:pt x="1" y="1467"/>
                    <a:pt x="42" y="1567"/>
                    <a:pt x="128" y="1605"/>
                  </a:cubicBezTo>
                  <a:cubicBezTo>
                    <a:pt x="151" y="1615"/>
                    <a:pt x="175" y="1620"/>
                    <a:pt x="197" y="1620"/>
                  </a:cubicBezTo>
                  <a:cubicBezTo>
                    <a:pt x="264" y="1620"/>
                    <a:pt x="327" y="1582"/>
                    <a:pt x="354" y="1515"/>
                  </a:cubicBezTo>
                  <a:cubicBezTo>
                    <a:pt x="615" y="914"/>
                    <a:pt x="932" y="610"/>
                    <a:pt x="1186" y="364"/>
                  </a:cubicBezTo>
                  <a:lnTo>
                    <a:pt x="1257" y="296"/>
                  </a:lnTo>
                  <a:cubicBezTo>
                    <a:pt x="1326" y="230"/>
                    <a:pt x="1327" y="121"/>
                    <a:pt x="1261" y="53"/>
                  </a:cubicBezTo>
                  <a:cubicBezTo>
                    <a:pt x="1227" y="18"/>
                    <a:pt x="1182" y="1"/>
                    <a:pt x="1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5599725" y="3136250"/>
              <a:ext cx="137350" cy="260900"/>
            </a:xfrm>
            <a:custGeom>
              <a:avLst/>
              <a:gdLst/>
              <a:ahLst/>
              <a:cxnLst/>
              <a:rect l="l" t="t" r="r" b="b"/>
              <a:pathLst>
                <a:path w="5494" h="10436" extrusionOk="0">
                  <a:moveTo>
                    <a:pt x="2290" y="342"/>
                  </a:moveTo>
                  <a:cubicBezTo>
                    <a:pt x="2335" y="342"/>
                    <a:pt x="2381" y="346"/>
                    <a:pt x="2426" y="355"/>
                  </a:cubicBezTo>
                  <a:cubicBezTo>
                    <a:pt x="2807" y="430"/>
                    <a:pt x="3052" y="801"/>
                    <a:pt x="2978" y="1180"/>
                  </a:cubicBezTo>
                  <a:lnTo>
                    <a:pt x="2304" y="4559"/>
                  </a:lnTo>
                  <a:cubicBezTo>
                    <a:pt x="2291" y="4629"/>
                    <a:pt x="2321" y="4700"/>
                    <a:pt x="2382" y="4738"/>
                  </a:cubicBezTo>
                  <a:cubicBezTo>
                    <a:pt x="2410" y="4756"/>
                    <a:pt x="2443" y="4765"/>
                    <a:pt x="2475" y="4765"/>
                  </a:cubicBezTo>
                  <a:cubicBezTo>
                    <a:pt x="2511" y="4765"/>
                    <a:pt x="2547" y="4753"/>
                    <a:pt x="2577" y="4730"/>
                  </a:cubicBezTo>
                  <a:cubicBezTo>
                    <a:pt x="3065" y="4359"/>
                    <a:pt x="3624" y="4172"/>
                    <a:pt x="4238" y="4172"/>
                  </a:cubicBezTo>
                  <a:cubicBezTo>
                    <a:pt x="4288" y="4172"/>
                    <a:pt x="4338" y="4174"/>
                    <a:pt x="4388" y="4176"/>
                  </a:cubicBezTo>
                  <a:cubicBezTo>
                    <a:pt x="4411" y="4178"/>
                    <a:pt x="4437" y="4181"/>
                    <a:pt x="4463" y="4187"/>
                  </a:cubicBezTo>
                  <a:cubicBezTo>
                    <a:pt x="4650" y="4225"/>
                    <a:pt x="4824" y="4338"/>
                    <a:pt x="4939" y="4499"/>
                  </a:cubicBezTo>
                  <a:cubicBezTo>
                    <a:pt x="5073" y="4688"/>
                    <a:pt x="5118" y="4926"/>
                    <a:pt x="5065" y="5189"/>
                  </a:cubicBezTo>
                  <a:lnTo>
                    <a:pt x="4230" y="9381"/>
                  </a:lnTo>
                  <a:cubicBezTo>
                    <a:pt x="4134" y="9861"/>
                    <a:pt x="3773" y="10089"/>
                    <a:pt x="3435" y="10089"/>
                  </a:cubicBezTo>
                  <a:cubicBezTo>
                    <a:pt x="3386" y="10089"/>
                    <a:pt x="3337" y="10084"/>
                    <a:pt x="3290" y="10075"/>
                  </a:cubicBezTo>
                  <a:cubicBezTo>
                    <a:pt x="3264" y="10070"/>
                    <a:pt x="3240" y="10062"/>
                    <a:pt x="3214" y="10055"/>
                  </a:cubicBezTo>
                  <a:cubicBezTo>
                    <a:pt x="1874" y="9574"/>
                    <a:pt x="1478" y="8413"/>
                    <a:pt x="1363" y="7763"/>
                  </a:cubicBezTo>
                  <a:cubicBezTo>
                    <a:pt x="1348" y="7681"/>
                    <a:pt x="1276" y="7621"/>
                    <a:pt x="1194" y="7621"/>
                  </a:cubicBezTo>
                  <a:cubicBezTo>
                    <a:pt x="1189" y="7621"/>
                    <a:pt x="1184" y="7621"/>
                    <a:pt x="1180" y="7622"/>
                  </a:cubicBezTo>
                  <a:cubicBezTo>
                    <a:pt x="1158" y="7624"/>
                    <a:pt x="1136" y="7625"/>
                    <a:pt x="1115" y="7625"/>
                  </a:cubicBezTo>
                  <a:cubicBezTo>
                    <a:pt x="1070" y="7625"/>
                    <a:pt x="1026" y="7620"/>
                    <a:pt x="984" y="7611"/>
                  </a:cubicBezTo>
                  <a:cubicBezTo>
                    <a:pt x="612" y="7536"/>
                    <a:pt x="363" y="7172"/>
                    <a:pt x="431" y="6798"/>
                  </a:cubicBezTo>
                  <a:cubicBezTo>
                    <a:pt x="432" y="6794"/>
                    <a:pt x="432" y="6789"/>
                    <a:pt x="431" y="6783"/>
                  </a:cubicBezTo>
                  <a:lnTo>
                    <a:pt x="1602" y="906"/>
                  </a:lnTo>
                  <a:cubicBezTo>
                    <a:pt x="1668" y="571"/>
                    <a:pt x="1962" y="342"/>
                    <a:pt x="2290" y="342"/>
                  </a:cubicBezTo>
                  <a:close/>
                  <a:moveTo>
                    <a:pt x="2292" y="0"/>
                  </a:moveTo>
                  <a:cubicBezTo>
                    <a:pt x="1804" y="0"/>
                    <a:pt x="1366" y="345"/>
                    <a:pt x="1267" y="841"/>
                  </a:cubicBezTo>
                  <a:lnTo>
                    <a:pt x="93" y="6736"/>
                  </a:lnTo>
                  <a:cubicBezTo>
                    <a:pt x="91" y="6742"/>
                    <a:pt x="90" y="6750"/>
                    <a:pt x="90" y="6757"/>
                  </a:cubicBezTo>
                  <a:cubicBezTo>
                    <a:pt x="0" y="7308"/>
                    <a:pt x="367" y="7841"/>
                    <a:pt x="917" y="7951"/>
                  </a:cubicBezTo>
                  <a:cubicBezTo>
                    <a:pt x="962" y="7958"/>
                    <a:pt x="1006" y="7966"/>
                    <a:pt x="1052" y="7968"/>
                  </a:cubicBezTo>
                  <a:cubicBezTo>
                    <a:pt x="1304" y="9126"/>
                    <a:pt x="2046" y="10002"/>
                    <a:pt x="3103" y="10381"/>
                  </a:cubicBezTo>
                  <a:cubicBezTo>
                    <a:pt x="3145" y="10396"/>
                    <a:pt x="3184" y="10406"/>
                    <a:pt x="3225" y="10414"/>
                  </a:cubicBezTo>
                  <a:cubicBezTo>
                    <a:pt x="3295" y="10428"/>
                    <a:pt x="3367" y="10435"/>
                    <a:pt x="3440" y="10435"/>
                  </a:cubicBezTo>
                  <a:cubicBezTo>
                    <a:pt x="3923" y="10435"/>
                    <a:pt x="4434" y="10119"/>
                    <a:pt x="4567" y="9450"/>
                  </a:cubicBezTo>
                  <a:lnTo>
                    <a:pt x="5403" y="5259"/>
                  </a:lnTo>
                  <a:cubicBezTo>
                    <a:pt x="5493" y="4805"/>
                    <a:pt x="5353" y="4488"/>
                    <a:pt x="5220" y="4301"/>
                  </a:cubicBezTo>
                  <a:cubicBezTo>
                    <a:pt x="5054" y="4070"/>
                    <a:pt x="4804" y="3907"/>
                    <a:pt x="4533" y="3853"/>
                  </a:cubicBezTo>
                  <a:cubicBezTo>
                    <a:pt x="4492" y="3844"/>
                    <a:pt x="4451" y="3838"/>
                    <a:pt x="4412" y="3836"/>
                  </a:cubicBezTo>
                  <a:cubicBezTo>
                    <a:pt x="4353" y="3833"/>
                    <a:pt x="4296" y="3832"/>
                    <a:pt x="4238" y="3832"/>
                  </a:cubicBezTo>
                  <a:cubicBezTo>
                    <a:pt x="3690" y="3832"/>
                    <a:pt x="3183" y="3964"/>
                    <a:pt x="2723" y="4225"/>
                  </a:cubicBezTo>
                  <a:lnTo>
                    <a:pt x="3315" y="1249"/>
                  </a:lnTo>
                  <a:cubicBezTo>
                    <a:pt x="3429" y="684"/>
                    <a:pt x="3061" y="133"/>
                    <a:pt x="2495" y="20"/>
                  </a:cubicBezTo>
                  <a:cubicBezTo>
                    <a:pt x="2427" y="7"/>
                    <a:pt x="2359"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5676225" y="3237450"/>
              <a:ext cx="50350" cy="117325"/>
            </a:xfrm>
            <a:custGeom>
              <a:avLst/>
              <a:gdLst/>
              <a:ahLst/>
              <a:cxnLst/>
              <a:rect l="l" t="t" r="r" b="b"/>
              <a:pathLst>
                <a:path w="2014" h="4693" extrusionOk="0">
                  <a:moveTo>
                    <a:pt x="1762" y="0"/>
                  </a:moveTo>
                  <a:cubicBezTo>
                    <a:pt x="1704" y="0"/>
                    <a:pt x="1646" y="23"/>
                    <a:pt x="1601" y="68"/>
                  </a:cubicBezTo>
                  <a:cubicBezTo>
                    <a:pt x="616" y="1051"/>
                    <a:pt x="1" y="3210"/>
                    <a:pt x="107" y="4483"/>
                  </a:cubicBezTo>
                  <a:cubicBezTo>
                    <a:pt x="117" y="4602"/>
                    <a:pt x="217" y="4693"/>
                    <a:pt x="335" y="4693"/>
                  </a:cubicBezTo>
                  <a:cubicBezTo>
                    <a:pt x="341" y="4693"/>
                    <a:pt x="348" y="4692"/>
                    <a:pt x="354" y="4692"/>
                  </a:cubicBezTo>
                  <a:cubicBezTo>
                    <a:pt x="481" y="4681"/>
                    <a:pt x="574" y="4571"/>
                    <a:pt x="564" y="4445"/>
                  </a:cubicBezTo>
                  <a:cubicBezTo>
                    <a:pt x="467" y="3296"/>
                    <a:pt x="1040" y="1276"/>
                    <a:pt x="1924" y="392"/>
                  </a:cubicBezTo>
                  <a:cubicBezTo>
                    <a:pt x="2013" y="303"/>
                    <a:pt x="2013" y="157"/>
                    <a:pt x="1924" y="68"/>
                  </a:cubicBezTo>
                  <a:cubicBezTo>
                    <a:pt x="1891" y="34"/>
                    <a:pt x="1851" y="12"/>
                    <a:pt x="1807" y="5"/>
                  </a:cubicBezTo>
                  <a:cubicBezTo>
                    <a:pt x="1792" y="2"/>
                    <a:pt x="1777" y="0"/>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6"/>
            <p:cNvSpPr/>
            <p:nvPr/>
          </p:nvSpPr>
          <p:spPr>
            <a:xfrm>
              <a:off x="5926875" y="2809325"/>
              <a:ext cx="255750" cy="124025"/>
            </a:xfrm>
            <a:custGeom>
              <a:avLst/>
              <a:gdLst/>
              <a:ahLst/>
              <a:cxnLst/>
              <a:rect l="l" t="t" r="r" b="b"/>
              <a:pathLst>
                <a:path w="10230" h="4961" extrusionOk="0">
                  <a:moveTo>
                    <a:pt x="6850" y="0"/>
                  </a:moveTo>
                  <a:cubicBezTo>
                    <a:pt x="6806" y="0"/>
                    <a:pt x="6761" y="4"/>
                    <a:pt x="6715" y="11"/>
                  </a:cubicBezTo>
                  <a:lnTo>
                    <a:pt x="6715" y="9"/>
                  </a:lnTo>
                  <a:lnTo>
                    <a:pt x="794" y="1036"/>
                  </a:lnTo>
                  <a:cubicBezTo>
                    <a:pt x="319" y="1118"/>
                    <a:pt x="1" y="1570"/>
                    <a:pt x="84" y="2044"/>
                  </a:cubicBezTo>
                  <a:cubicBezTo>
                    <a:pt x="158" y="2470"/>
                    <a:pt x="527" y="2769"/>
                    <a:pt x="944" y="2769"/>
                  </a:cubicBezTo>
                  <a:cubicBezTo>
                    <a:pt x="993" y="2769"/>
                    <a:pt x="1042" y="2765"/>
                    <a:pt x="1092" y="2757"/>
                  </a:cubicBezTo>
                  <a:lnTo>
                    <a:pt x="4488" y="2167"/>
                  </a:lnTo>
                  <a:lnTo>
                    <a:pt x="4488" y="2167"/>
                  </a:lnTo>
                  <a:cubicBezTo>
                    <a:pt x="4099" y="2657"/>
                    <a:pt x="3833" y="3291"/>
                    <a:pt x="3853" y="4077"/>
                  </a:cubicBezTo>
                  <a:cubicBezTo>
                    <a:pt x="3872" y="4491"/>
                    <a:pt x="4229" y="4961"/>
                    <a:pt x="4832" y="4961"/>
                  </a:cubicBezTo>
                  <a:cubicBezTo>
                    <a:pt x="4901" y="4961"/>
                    <a:pt x="4973" y="4955"/>
                    <a:pt x="5048" y="4942"/>
                  </a:cubicBezTo>
                  <a:cubicBezTo>
                    <a:pt x="5781" y="4814"/>
                    <a:pt x="7154" y="4577"/>
                    <a:pt x="7154" y="4577"/>
                  </a:cubicBezTo>
                  <a:cubicBezTo>
                    <a:pt x="7154" y="4577"/>
                    <a:pt x="8527" y="4338"/>
                    <a:pt x="9259" y="4211"/>
                  </a:cubicBezTo>
                  <a:cubicBezTo>
                    <a:pt x="9992" y="4085"/>
                    <a:pt x="10229" y="3438"/>
                    <a:pt x="10094" y="2994"/>
                  </a:cubicBezTo>
                  <a:cubicBezTo>
                    <a:pt x="9680" y="1741"/>
                    <a:pt x="8654" y="1158"/>
                    <a:pt x="7719" y="968"/>
                  </a:cubicBezTo>
                  <a:cubicBezTo>
                    <a:pt x="7727" y="889"/>
                    <a:pt x="7725" y="807"/>
                    <a:pt x="7712" y="724"/>
                  </a:cubicBezTo>
                  <a:cubicBezTo>
                    <a:pt x="7637" y="299"/>
                    <a:pt x="7268" y="0"/>
                    <a:pt x="6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6"/>
            <p:cNvSpPr/>
            <p:nvPr/>
          </p:nvSpPr>
          <p:spPr>
            <a:xfrm>
              <a:off x="5926875" y="2809325"/>
              <a:ext cx="196650" cy="69250"/>
            </a:xfrm>
            <a:custGeom>
              <a:avLst/>
              <a:gdLst/>
              <a:ahLst/>
              <a:cxnLst/>
              <a:rect l="l" t="t" r="r" b="b"/>
              <a:pathLst>
                <a:path w="7866" h="2770" extrusionOk="0">
                  <a:moveTo>
                    <a:pt x="6850" y="0"/>
                  </a:moveTo>
                  <a:cubicBezTo>
                    <a:pt x="6806" y="0"/>
                    <a:pt x="6761" y="4"/>
                    <a:pt x="6715" y="11"/>
                  </a:cubicBezTo>
                  <a:lnTo>
                    <a:pt x="6715" y="9"/>
                  </a:lnTo>
                  <a:lnTo>
                    <a:pt x="794" y="1036"/>
                  </a:lnTo>
                  <a:cubicBezTo>
                    <a:pt x="319" y="1118"/>
                    <a:pt x="1" y="1570"/>
                    <a:pt x="84" y="2044"/>
                  </a:cubicBezTo>
                  <a:cubicBezTo>
                    <a:pt x="158" y="2470"/>
                    <a:pt x="527" y="2769"/>
                    <a:pt x="944" y="2769"/>
                  </a:cubicBezTo>
                  <a:cubicBezTo>
                    <a:pt x="993" y="2769"/>
                    <a:pt x="1042" y="2765"/>
                    <a:pt x="1092" y="2757"/>
                  </a:cubicBezTo>
                  <a:lnTo>
                    <a:pt x="4488" y="2167"/>
                  </a:lnTo>
                  <a:lnTo>
                    <a:pt x="4488" y="2167"/>
                  </a:lnTo>
                  <a:cubicBezTo>
                    <a:pt x="4398" y="2281"/>
                    <a:pt x="4313" y="2405"/>
                    <a:pt x="4238" y="2537"/>
                  </a:cubicBezTo>
                  <a:lnTo>
                    <a:pt x="4545" y="2379"/>
                  </a:lnTo>
                  <a:cubicBezTo>
                    <a:pt x="5007" y="1778"/>
                    <a:pt x="6237" y="1106"/>
                    <a:pt x="7301" y="1106"/>
                  </a:cubicBezTo>
                  <a:cubicBezTo>
                    <a:pt x="7459" y="1106"/>
                    <a:pt x="7613" y="1121"/>
                    <a:pt x="7761" y="1153"/>
                  </a:cubicBezTo>
                  <a:cubicBezTo>
                    <a:pt x="7799" y="1102"/>
                    <a:pt x="7834" y="1052"/>
                    <a:pt x="7865" y="1002"/>
                  </a:cubicBezTo>
                  <a:cubicBezTo>
                    <a:pt x="7817" y="990"/>
                    <a:pt x="7767" y="979"/>
                    <a:pt x="7719" y="968"/>
                  </a:cubicBezTo>
                  <a:cubicBezTo>
                    <a:pt x="7727" y="889"/>
                    <a:pt x="7725" y="807"/>
                    <a:pt x="7712" y="724"/>
                  </a:cubicBezTo>
                  <a:cubicBezTo>
                    <a:pt x="7637" y="299"/>
                    <a:pt x="7268" y="0"/>
                    <a:pt x="6850" y="0"/>
                  </a:cubicBez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6"/>
            <p:cNvSpPr/>
            <p:nvPr/>
          </p:nvSpPr>
          <p:spPr>
            <a:xfrm>
              <a:off x="5934650" y="2859450"/>
              <a:ext cx="72975" cy="14900"/>
            </a:xfrm>
            <a:custGeom>
              <a:avLst/>
              <a:gdLst/>
              <a:ahLst/>
              <a:cxnLst/>
              <a:rect l="l" t="t" r="r" b="b"/>
              <a:pathLst>
                <a:path w="2919" h="596" extrusionOk="0">
                  <a:moveTo>
                    <a:pt x="2794" y="1"/>
                  </a:moveTo>
                  <a:cubicBezTo>
                    <a:pt x="2787" y="1"/>
                    <a:pt x="2781" y="1"/>
                    <a:pt x="2775" y="2"/>
                  </a:cubicBezTo>
                  <a:lnTo>
                    <a:pt x="744" y="355"/>
                  </a:lnTo>
                  <a:cubicBezTo>
                    <a:pt x="705" y="362"/>
                    <a:pt x="665" y="365"/>
                    <a:pt x="626" y="365"/>
                  </a:cubicBezTo>
                  <a:cubicBezTo>
                    <a:pt x="442" y="365"/>
                    <a:pt x="266" y="290"/>
                    <a:pt x="237" y="123"/>
                  </a:cubicBezTo>
                  <a:cubicBezTo>
                    <a:pt x="227" y="68"/>
                    <a:pt x="178" y="29"/>
                    <a:pt x="124" y="29"/>
                  </a:cubicBezTo>
                  <a:cubicBezTo>
                    <a:pt x="117" y="29"/>
                    <a:pt x="111" y="30"/>
                    <a:pt x="104" y="31"/>
                  </a:cubicBezTo>
                  <a:cubicBezTo>
                    <a:pt x="42" y="42"/>
                    <a:pt x="0" y="101"/>
                    <a:pt x="11" y="163"/>
                  </a:cubicBezTo>
                  <a:cubicBezTo>
                    <a:pt x="56" y="426"/>
                    <a:pt x="308" y="595"/>
                    <a:pt x="624" y="595"/>
                  </a:cubicBezTo>
                  <a:cubicBezTo>
                    <a:pt x="676" y="595"/>
                    <a:pt x="729" y="591"/>
                    <a:pt x="784" y="581"/>
                  </a:cubicBezTo>
                  <a:lnTo>
                    <a:pt x="2815" y="229"/>
                  </a:lnTo>
                  <a:cubicBezTo>
                    <a:pt x="2877" y="217"/>
                    <a:pt x="2919" y="158"/>
                    <a:pt x="2908" y="96"/>
                  </a:cubicBezTo>
                  <a:cubicBezTo>
                    <a:pt x="2897" y="40"/>
                    <a:pt x="2848" y="1"/>
                    <a:pt x="2794" y="1"/>
                  </a:cubicBezTo>
                  <a:close/>
                </a:path>
              </a:pathLst>
            </a:custGeom>
            <a:solidFill>
              <a:srgbClr val="27C1E6">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6"/>
            <p:cNvSpPr/>
            <p:nvPr/>
          </p:nvSpPr>
          <p:spPr>
            <a:xfrm>
              <a:off x="6042125" y="2813400"/>
              <a:ext cx="72975" cy="16125"/>
            </a:xfrm>
            <a:custGeom>
              <a:avLst/>
              <a:gdLst/>
              <a:ahLst/>
              <a:cxnLst/>
              <a:rect l="l" t="t" r="r" b="b"/>
              <a:pathLst>
                <a:path w="2919" h="645" extrusionOk="0">
                  <a:moveTo>
                    <a:pt x="2228" y="0"/>
                  </a:moveTo>
                  <a:cubicBezTo>
                    <a:pt x="2188" y="0"/>
                    <a:pt x="2147" y="3"/>
                    <a:pt x="2105" y="11"/>
                  </a:cubicBezTo>
                  <a:lnTo>
                    <a:pt x="104" y="358"/>
                  </a:lnTo>
                  <a:cubicBezTo>
                    <a:pt x="42" y="369"/>
                    <a:pt x="0" y="428"/>
                    <a:pt x="11" y="490"/>
                  </a:cubicBezTo>
                  <a:cubicBezTo>
                    <a:pt x="21" y="546"/>
                    <a:pt x="70" y="586"/>
                    <a:pt x="124" y="586"/>
                  </a:cubicBezTo>
                  <a:cubicBezTo>
                    <a:pt x="130" y="586"/>
                    <a:pt x="136" y="585"/>
                    <a:pt x="142" y="584"/>
                  </a:cubicBezTo>
                  <a:lnTo>
                    <a:pt x="2144" y="237"/>
                  </a:lnTo>
                  <a:cubicBezTo>
                    <a:pt x="2172" y="232"/>
                    <a:pt x="2199" y="230"/>
                    <a:pt x="2226" y="230"/>
                  </a:cubicBezTo>
                  <a:cubicBezTo>
                    <a:pt x="2473" y="230"/>
                    <a:pt x="2660" y="427"/>
                    <a:pt x="2682" y="549"/>
                  </a:cubicBezTo>
                  <a:cubicBezTo>
                    <a:pt x="2692" y="605"/>
                    <a:pt x="2741" y="645"/>
                    <a:pt x="2795" y="645"/>
                  </a:cubicBezTo>
                  <a:cubicBezTo>
                    <a:pt x="2802" y="645"/>
                    <a:pt x="2808" y="644"/>
                    <a:pt x="2814" y="643"/>
                  </a:cubicBezTo>
                  <a:cubicBezTo>
                    <a:pt x="2877" y="631"/>
                    <a:pt x="2918" y="571"/>
                    <a:pt x="2908" y="510"/>
                  </a:cubicBezTo>
                  <a:cubicBezTo>
                    <a:pt x="2867" y="283"/>
                    <a:pt x="2592" y="0"/>
                    <a:pt x="2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6"/>
            <p:cNvSpPr/>
            <p:nvPr/>
          </p:nvSpPr>
          <p:spPr>
            <a:xfrm>
              <a:off x="6031225" y="2893275"/>
              <a:ext cx="107675" cy="41425"/>
            </a:xfrm>
            <a:custGeom>
              <a:avLst/>
              <a:gdLst/>
              <a:ahLst/>
              <a:cxnLst/>
              <a:rect l="l" t="t" r="r" b="b"/>
              <a:pathLst>
                <a:path w="4307" h="1657" extrusionOk="0">
                  <a:moveTo>
                    <a:pt x="3849" y="1"/>
                  </a:moveTo>
                  <a:cubicBezTo>
                    <a:pt x="2586" y="1"/>
                    <a:pt x="885" y="481"/>
                    <a:pt x="0" y="1325"/>
                  </a:cubicBezTo>
                  <a:lnTo>
                    <a:pt x="316" y="1656"/>
                  </a:lnTo>
                  <a:cubicBezTo>
                    <a:pt x="1110" y="900"/>
                    <a:pt x="2702" y="458"/>
                    <a:pt x="3851" y="458"/>
                  </a:cubicBezTo>
                  <a:cubicBezTo>
                    <a:pt x="3994" y="458"/>
                    <a:pt x="4130" y="465"/>
                    <a:pt x="4256" y="479"/>
                  </a:cubicBezTo>
                  <a:lnTo>
                    <a:pt x="4307" y="25"/>
                  </a:lnTo>
                  <a:cubicBezTo>
                    <a:pt x="4163" y="9"/>
                    <a:pt x="4009" y="1"/>
                    <a:pt x="3849" y="1"/>
                  </a:cubicBez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6"/>
            <p:cNvSpPr/>
            <p:nvPr/>
          </p:nvSpPr>
          <p:spPr>
            <a:xfrm>
              <a:off x="5922275" y="2805050"/>
              <a:ext cx="264125" cy="132725"/>
            </a:xfrm>
            <a:custGeom>
              <a:avLst/>
              <a:gdLst/>
              <a:ahLst/>
              <a:cxnLst/>
              <a:rect l="l" t="t" r="r" b="b"/>
              <a:pathLst>
                <a:path w="10565" h="5309" extrusionOk="0">
                  <a:moveTo>
                    <a:pt x="7037" y="339"/>
                  </a:moveTo>
                  <a:cubicBezTo>
                    <a:pt x="7372" y="339"/>
                    <a:pt x="7671" y="583"/>
                    <a:pt x="7729" y="921"/>
                  </a:cubicBezTo>
                  <a:cubicBezTo>
                    <a:pt x="7740" y="984"/>
                    <a:pt x="7741" y="1051"/>
                    <a:pt x="7735" y="1117"/>
                  </a:cubicBezTo>
                  <a:cubicBezTo>
                    <a:pt x="7725" y="1205"/>
                    <a:pt x="7785" y="1285"/>
                    <a:pt x="7871" y="1304"/>
                  </a:cubicBezTo>
                  <a:cubicBezTo>
                    <a:pt x="8518" y="1436"/>
                    <a:pt x="9669" y="1861"/>
                    <a:pt x="10116" y="3213"/>
                  </a:cubicBezTo>
                  <a:cubicBezTo>
                    <a:pt x="10124" y="3237"/>
                    <a:pt x="10131" y="3263"/>
                    <a:pt x="10134" y="3289"/>
                  </a:cubicBezTo>
                  <a:cubicBezTo>
                    <a:pt x="10200" y="3665"/>
                    <a:pt x="9970" y="4115"/>
                    <a:pt x="9417" y="4212"/>
                  </a:cubicBezTo>
                  <a:lnTo>
                    <a:pt x="5205" y="4943"/>
                  </a:lnTo>
                  <a:cubicBezTo>
                    <a:pt x="5142" y="4954"/>
                    <a:pt x="5081" y="4960"/>
                    <a:pt x="5021" y="4960"/>
                  </a:cubicBezTo>
                  <a:cubicBezTo>
                    <a:pt x="4831" y="4960"/>
                    <a:pt x="4660" y="4906"/>
                    <a:pt x="4519" y="4799"/>
                  </a:cubicBezTo>
                  <a:cubicBezTo>
                    <a:pt x="4362" y="4681"/>
                    <a:pt x="4252" y="4505"/>
                    <a:pt x="4220" y="4317"/>
                  </a:cubicBezTo>
                  <a:cubicBezTo>
                    <a:pt x="4214" y="4291"/>
                    <a:pt x="4211" y="4265"/>
                    <a:pt x="4210" y="4242"/>
                  </a:cubicBezTo>
                  <a:cubicBezTo>
                    <a:pt x="4194" y="3568"/>
                    <a:pt x="4395" y="2963"/>
                    <a:pt x="4809" y="2445"/>
                  </a:cubicBezTo>
                  <a:cubicBezTo>
                    <a:pt x="4853" y="2389"/>
                    <a:pt x="4858" y="2311"/>
                    <a:pt x="4821" y="2250"/>
                  </a:cubicBezTo>
                  <a:cubicBezTo>
                    <a:pt x="4790" y="2196"/>
                    <a:pt x="4733" y="2166"/>
                    <a:pt x="4673" y="2166"/>
                  </a:cubicBezTo>
                  <a:cubicBezTo>
                    <a:pt x="4664" y="2166"/>
                    <a:pt x="4654" y="2166"/>
                    <a:pt x="4645" y="2168"/>
                  </a:cubicBezTo>
                  <a:lnTo>
                    <a:pt x="1249" y="2757"/>
                  </a:lnTo>
                  <a:cubicBezTo>
                    <a:pt x="1208" y="2764"/>
                    <a:pt x="1168" y="2768"/>
                    <a:pt x="1128" y="2768"/>
                  </a:cubicBezTo>
                  <a:cubicBezTo>
                    <a:pt x="795" y="2768"/>
                    <a:pt x="498" y="2527"/>
                    <a:pt x="439" y="2187"/>
                  </a:cubicBezTo>
                  <a:cubicBezTo>
                    <a:pt x="373" y="1806"/>
                    <a:pt x="628" y="1442"/>
                    <a:pt x="1010" y="1377"/>
                  </a:cubicBezTo>
                  <a:lnTo>
                    <a:pt x="6914" y="352"/>
                  </a:lnTo>
                  <a:cubicBezTo>
                    <a:pt x="6918" y="352"/>
                    <a:pt x="6923" y="352"/>
                    <a:pt x="6930" y="348"/>
                  </a:cubicBezTo>
                  <a:cubicBezTo>
                    <a:pt x="6966" y="342"/>
                    <a:pt x="7002" y="339"/>
                    <a:pt x="7037" y="339"/>
                  </a:cubicBezTo>
                  <a:close/>
                  <a:moveTo>
                    <a:pt x="7033" y="1"/>
                  </a:moveTo>
                  <a:cubicBezTo>
                    <a:pt x="6987" y="1"/>
                    <a:pt x="6940" y="4"/>
                    <a:pt x="6893" y="10"/>
                  </a:cubicBezTo>
                  <a:cubicBezTo>
                    <a:pt x="6887" y="10"/>
                    <a:pt x="6878" y="11"/>
                    <a:pt x="6872" y="13"/>
                  </a:cubicBezTo>
                  <a:lnTo>
                    <a:pt x="950" y="1040"/>
                  </a:lnTo>
                  <a:cubicBezTo>
                    <a:pt x="382" y="1137"/>
                    <a:pt x="1" y="1679"/>
                    <a:pt x="100" y="2247"/>
                  </a:cubicBezTo>
                  <a:cubicBezTo>
                    <a:pt x="187" y="2755"/>
                    <a:pt x="632" y="3115"/>
                    <a:pt x="1132" y="3115"/>
                  </a:cubicBezTo>
                  <a:cubicBezTo>
                    <a:pt x="1190" y="3115"/>
                    <a:pt x="1249" y="3110"/>
                    <a:pt x="1308" y="3100"/>
                  </a:cubicBezTo>
                  <a:lnTo>
                    <a:pt x="4299" y="2581"/>
                  </a:lnTo>
                  <a:lnTo>
                    <a:pt x="4299" y="2581"/>
                  </a:lnTo>
                  <a:cubicBezTo>
                    <a:pt x="3998" y="3082"/>
                    <a:pt x="3852" y="3645"/>
                    <a:pt x="3867" y="4259"/>
                  </a:cubicBezTo>
                  <a:cubicBezTo>
                    <a:pt x="3868" y="4298"/>
                    <a:pt x="3873" y="4339"/>
                    <a:pt x="3880" y="4380"/>
                  </a:cubicBezTo>
                  <a:cubicBezTo>
                    <a:pt x="3927" y="4654"/>
                    <a:pt x="4085" y="4908"/>
                    <a:pt x="4311" y="5078"/>
                  </a:cubicBezTo>
                  <a:cubicBezTo>
                    <a:pt x="4460" y="5190"/>
                    <a:pt x="4693" y="5308"/>
                    <a:pt x="5016" y="5308"/>
                  </a:cubicBezTo>
                  <a:cubicBezTo>
                    <a:pt x="5093" y="5308"/>
                    <a:pt x="5176" y="5302"/>
                    <a:pt x="5263" y="5286"/>
                  </a:cubicBezTo>
                  <a:lnTo>
                    <a:pt x="9475" y="4555"/>
                  </a:lnTo>
                  <a:cubicBezTo>
                    <a:pt x="10247" y="4420"/>
                    <a:pt x="10565" y="3776"/>
                    <a:pt x="10471" y="3236"/>
                  </a:cubicBezTo>
                  <a:cubicBezTo>
                    <a:pt x="10465" y="3195"/>
                    <a:pt x="10455" y="3156"/>
                    <a:pt x="10443" y="3114"/>
                  </a:cubicBezTo>
                  <a:cubicBezTo>
                    <a:pt x="10090" y="2047"/>
                    <a:pt x="9233" y="1284"/>
                    <a:pt x="8081" y="1004"/>
                  </a:cubicBezTo>
                  <a:cubicBezTo>
                    <a:pt x="8078" y="958"/>
                    <a:pt x="8074" y="912"/>
                    <a:pt x="8066" y="868"/>
                  </a:cubicBezTo>
                  <a:cubicBezTo>
                    <a:pt x="7978" y="362"/>
                    <a:pt x="7532" y="1"/>
                    <a:pt x="7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6"/>
            <p:cNvSpPr/>
            <p:nvPr/>
          </p:nvSpPr>
          <p:spPr>
            <a:xfrm>
              <a:off x="6023725" y="2882750"/>
              <a:ext cx="118725" cy="45000"/>
            </a:xfrm>
            <a:custGeom>
              <a:avLst/>
              <a:gdLst/>
              <a:ahLst/>
              <a:cxnLst/>
              <a:rect l="l" t="t" r="r" b="b"/>
              <a:pathLst>
                <a:path w="4749" h="1800" extrusionOk="0">
                  <a:moveTo>
                    <a:pt x="4122" y="1"/>
                  </a:moveTo>
                  <a:cubicBezTo>
                    <a:pt x="2835" y="1"/>
                    <a:pt x="987" y="541"/>
                    <a:pt x="82" y="1405"/>
                  </a:cubicBezTo>
                  <a:cubicBezTo>
                    <a:pt x="25" y="1461"/>
                    <a:pt x="1" y="1538"/>
                    <a:pt x="14" y="1610"/>
                  </a:cubicBezTo>
                  <a:cubicBezTo>
                    <a:pt x="22" y="1653"/>
                    <a:pt x="42" y="1695"/>
                    <a:pt x="73" y="1728"/>
                  </a:cubicBezTo>
                  <a:cubicBezTo>
                    <a:pt x="118" y="1776"/>
                    <a:pt x="178" y="1800"/>
                    <a:pt x="238" y="1800"/>
                  </a:cubicBezTo>
                  <a:cubicBezTo>
                    <a:pt x="295" y="1800"/>
                    <a:pt x="352" y="1779"/>
                    <a:pt x="396" y="1736"/>
                  </a:cubicBezTo>
                  <a:cubicBezTo>
                    <a:pt x="1211" y="959"/>
                    <a:pt x="2945" y="458"/>
                    <a:pt x="4119" y="458"/>
                  </a:cubicBezTo>
                  <a:cubicBezTo>
                    <a:pt x="4247" y="458"/>
                    <a:pt x="4369" y="464"/>
                    <a:pt x="4481" y="476"/>
                  </a:cubicBezTo>
                  <a:cubicBezTo>
                    <a:pt x="4490" y="477"/>
                    <a:pt x="4499" y="478"/>
                    <a:pt x="4508" y="478"/>
                  </a:cubicBezTo>
                  <a:cubicBezTo>
                    <a:pt x="4623" y="478"/>
                    <a:pt x="4722" y="391"/>
                    <a:pt x="4734" y="274"/>
                  </a:cubicBezTo>
                  <a:cubicBezTo>
                    <a:pt x="4749" y="148"/>
                    <a:pt x="4658" y="35"/>
                    <a:pt x="4532" y="22"/>
                  </a:cubicBezTo>
                  <a:cubicBezTo>
                    <a:pt x="4404" y="8"/>
                    <a:pt x="4266" y="1"/>
                    <a:pt x="4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4" name="Google Shape;1624;p46"/>
          <p:cNvSpPr/>
          <p:nvPr/>
        </p:nvSpPr>
        <p:spPr>
          <a:xfrm>
            <a:off x="3556861" y="2383538"/>
            <a:ext cx="151142" cy="178492"/>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6"/>
          <p:cNvSpPr/>
          <p:nvPr/>
        </p:nvSpPr>
        <p:spPr>
          <a:xfrm>
            <a:off x="7824038" y="1719794"/>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25;p46"/>
          <p:cNvSpPr/>
          <p:nvPr/>
        </p:nvSpPr>
        <p:spPr>
          <a:xfrm>
            <a:off x="7844851" y="3173961"/>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1;p46"/>
          <p:cNvSpPr/>
          <p:nvPr/>
        </p:nvSpPr>
        <p:spPr>
          <a:xfrm>
            <a:off x="4648351" y="3239502"/>
            <a:ext cx="3542100" cy="1143000"/>
          </a:xfrm>
          <a:prstGeom prst="roundRect">
            <a:avLst>
              <a:gd name="adj" fmla="val 6544"/>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1570;p46"/>
          <p:cNvGrpSpPr/>
          <p:nvPr/>
        </p:nvGrpSpPr>
        <p:grpSpPr>
          <a:xfrm>
            <a:off x="4640318" y="3239496"/>
            <a:ext cx="1143001" cy="1143013"/>
            <a:chOff x="2494400" y="653125"/>
            <a:chExt cx="340625" cy="434325"/>
          </a:xfrm>
        </p:grpSpPr>
        <p:sp>
          <p:nvSpPr>
            <p:cNvPr id="96" name="Google Shape;1571;p46"/>
            <p:cNvSpPr/>
            <p:nvPr/>
          </p:nvSpPr>
          <p:spPr>
            <a:xfrm>
              <a:off x="2498250" y="656375"/>
              <a:ext cx="333300" cy="423900"/>
            </a:xfrm>
            <a:prstGeom prst="roundRect">
              <a:avLst>
                <a:gd name="adj" fmla="val 70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72;p46"/>
            <p:cNvSpPr/>
            <p:nvPr/>
          </p:nvSpPr>
          <p:spPr>
            <a:xfrm>
              <a:off x="2494400" y="653125"/>
              <a:ext cx="340625" cy="434325"/>
            </a:xfrm>
            <a:custGeom>
              <a:avLst/>
              <a:gdLst/>
              <a:ahLst/>
              <a:cxnLst/>
              <a:rect l="l" t="t" r="r" b="b"/>
              <a:pathLst>
                <a:path w="13625" h="17373" extrusionOk="0">
                  <a:moveTo>
                    <a:pt x="1100" y="295"/>
                  </a:moveTo>
                  <a:lnTo>
                    <a:pt x="1100" y="296"/>
                  </a:lnTo>
                  <a:lnTo>
                    <a:pt x="12525" y="296"/>
                  </a:lnTo>
                  <a:cubicBezTo>
                    <a:pt x="12968" y="296"/>
                    <a:pt x="13329" y="657"/>
                    <a:pt x="13329" y="1100"/>
                  </a:cubicBezTo>
                  <a:lnTo>
                    <a:pt x="13329" y="16273"/>
                  </a:lnTo>
                  <a:cubicBezTo>
                    <a:pt x="13329" y="16716"/>
                    <a:pt x="12968" y="17077"/>
                    <a:pt x="12525" y="17077"/>
                  </a:cubicBezTo>
                  <a:lnTo>
                    <a:pt x="1100" y="17077"/>
                  </a:lnTo>
                  <a:cubicBezTo>
                    <a:pt x="657" y="17077"/>
                    <a:pt x="296" y="16716"/>
                    <a:pt x="296" y="16273"/>
                  </a:cubicBezTo>
                  <a:lnTo>
                    <a:pt x="296" y="1099"/>
                  </a:lnTo>
                  <a:cubicBezTo>
                    <a:pt x="296" y="655"/>
                    <a:pt x="657" y="295"/>
                    <a:pt x="1100" y="295"/>
                  </a:cubicBezTo>
                  <a:close/>
                  <a:moveTo>
                    <a:pt x="1100" y="1"/>
                  </a:moveTo>
                  <a:cubicBezTo>
                    <a:pt x="493" y="1"/>
                    <a:pt x="0" y="494"/>
                    <a:pt x="0" y="1100"/>
                  </a:cubicBezTo>
                  <a:lnTo>
                    <a:pt x="0" y="16273"/>
                  </a:lnTo>
                  <a:cubicBezTo>
                    <a:pt x="0" y="16880"/>
                    <a:pt x="493" y="17372"/>
                    <a:pt x="1100" y="17372"/>
                  </a:cubicBezTo>
                  <a:lnTo>
                    <a:pt x="12525" y="17372"/>
                  </a:lnTo>
                  <a:cubicBezTo>
                    <a:pt x="13131" y="17372"/>
                    <a:pt x="13625" y="16880"/>
                    <a:pt x="13625" y="16275"/>
                  </a:cubicBezTo>
                  <a:lnTo>
                    <a:pt x="13625" y="1100"/>
                  </a:lnTo>
                  <a:cubicBezTo>
                    <a:pt x="13625" y="494"/>
                    <a:pt x="13131"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73;p46"/>
            <p:cNvSpPr/>
            <p:nvPr/>
          </p:nvSpPr>
          <p:spPr>
            <a:xfrm>
              <a:off x="25418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74;p46"/>
            <p:cNvSpPr/>
            <p:nvPr/>
          </p:nvSpPr>
          <p:spPr>
            <a:xfrm>
              <a:off x="2501800" y="660550"/>
              <a:ext cx="52250" cy="419475"/>
            </a:xfrm>
            <a:custGeom>
              <a:avLst/>
              <a:gdLst/>
              <a:ahLst/>
              <a:cxnLst/>
              <a:rect l="l" t="t" r="r" b="b"/>
              <a:pathLst>
                <a:path w="2090" h="16779" extrusionOk="0">
                  <a:moveTo>
                    <a:pt x="795" y="0"/>
                  </a:moveTo>
                  <a:cubicBezTo>
                    <a:pt x="358" y="0"/>
                    <a:pt x="1" y="357"/>
                    <a:pt x="1" y="795"/>
                  </a:cubicBezTo>
                  <a:lnTo>
                    <a:pt x="1" y="15977"/>
                  </a:lnTo>
                  <a:cubicBezTo>
                    <a:pt x="1" y="16419"/>
                    <a:pt x="361" y="16779"/>
                    <a:pt x="803" y="16779"/>
                  </a:cubicBezTo>
                  <a:lnTo>
                    <a:pt x="1941" y="16779"/>
                  </a:lnTo>
                  <a:cubicBezTo>
                    <a:pt x="2023" y="16779"/>
                    <a:pt x="2088" y="16712"/>
                    <a:pt x="2089" y="16629"/>
                  </a:cubicBezTo>
                  <a:cubicBezTo>
                    <a:pt x="2089" y="16548"/>
                    <a:pt x="2024" y="16482"/>
                    <a:pt x="1942" y="16482"/>
                  </a:cubicBezTo>
                  <a:lnTo>
                    <a:pt x="803" y="16482"/>
                  </a:lnTo>
                  <a:cubicBezTo>
                    <a:pt x="524" y="16482"/>
                    <a:pt x="296" y="16255"/>
                    <a:pt x="296" y="15976"/>
                  </a:cubicBezTo>
                  <a:lnTo>
                    <a:pt x="296" y="795"/>
                  </a:lnTo>
                  <a:cubicBezTo>
                    <a:pt x="296" y="519"/>
                    <a:pt x="521" y="295"/>
                    <a:pt x="795" y="295"/>
                  </a:cubicBezTo>
                  <a:lnTo>
                    <a:pt x="1046" y="295"/>
                  </a:lnTo>
                  <a:cubicBezTo>
                    <a:pt x="1127" y="295"/>
                    <a:pt x="1193" y="230"/>
                    <a:pt x="1193" y="148"/>
                  </a:cubicBezTo>
                  <a:cubicBezTo>
                    <a:pt x="1193" y="67"/>
                    <a:pt x="1127" y="0"/>
                    <a:pt x="10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75;p46"/>
            <p:cNvSpPr/>
            <p:nvPr/>
          </p:nvSpPr>
          <p:spPr>
            <a:xfrm>
              <a:off x="2533025" y="675900"/>
              <a:ext cx="264650" cy="64025"/>
            </a:xfrm>
            <a:custGeom>
              <a:avLst/>
              <a:gdLst/>
              <a:ahLst/>
              <a:cxnLst/>
              <a:rect l="l" t="t" r="r" b="b"/>
              <a:pathLst>
                <a:path w="10586" h="2561" extrusionOk="0">
                  <a:moveTo>
                    <a:pt x="104" y="1"/>
                  </a:moveTo>
                  <a:cubicBezTo>
                    <a:pt x="46" y="1"/>
                    <a:pt x="1" y="48"/>
                    <a:pt x="1" y="105"/>
                  </a:cubicBezTo>
                  <a:lnTo>
                    <a:pt x="1" y="2456"/>
                  </a:lnTo>
                  <a:cubicBezTo>
                    <a:pt x="1" y="2514"/>
                    <a:pt x="48" y="2560"/>
                    <a:pt x="104" y="2560"/>
                  </a:cubicBezTo>
                  <a:lnTo>
                    <a:pt x="10481" y="2560"/>
                  </a:lnTo>
                  <a:cubicBezTo>
                    <a:pt x="10538" y="2560"/>
                    <a:pt x="10585" y="2514"/>
                    <a:pt x="10586" y="2456"/>
                  </a:cubicBezTo>
                  <a:lnTo>
                    <a:pt x="10586" y="105"/>
                  </a:lnTo>
                  <a:cubicBezTo>
                    <a:pt x="10586" y="47"/>
                    <a:pt x="10538" y="1"/>
                    <a:pt x="10481" y="1"/>
                  </a:cubicBezTo>
                  <a:cubicBezTo>
                    <a:pt x="10424" y="1"/>
                    <a:pt x="10377" y="48"/>
                    <a:pt x="10377" y="105"/>
                  </a:cubicBezTo>
                  <a:lnTo>
                    <a:pt x="10377" y="2353"/>
                  </a:lnTo>
                  <a:lnTo>
                    <a:pt x="208" y="2353"/>
                  </a:lnTo>
                  <a:lnTo>
                    <a:pt x="208" y="105"/>
                  </a:lnTo>
                  <a:cubicBezTo>
                    <a:pt x="208" y="47"/>
                    <a:pt x="161" y="1"/>
                    <a:pt x="1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76;p46"/>
            <p:cNvSpPr/>
            <p:nvPr/>
          </p:nvSpPr>
          <p:spPr>
            <a:xfrm>
              <a:off x="2498100" y="727325"/>
              <a:ext cx="333250" cy="7400"/>
            </a:xfrm>
            <a:custGeom>
              <a:avLst/>
              <a:gdLst/>
              <a:ahLst/>
              <a:cxnLst/>
              <a:rect l="l" t="t" r="r" b="b"/>
              <a:pathLst>
                <a:path w="13330" h="296" extrusionOk="0">
                  <a:moveTo>
                    <a:pt x="1" y="0"/>
                  </a:moveTo>
                  <a:lnTo>
                    <a:pt x="1" y="295"/>
                  </a:lnTo>
                  <a:lnTo>
                    <a:pt x="13329" y="295"/>
                  </a:lnTo>
                  <a:lnTo>
                    <a:pt x="1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77;p46"/>
            <p:cNvSpPr/>
            <p:nvPr/>
          </p:nvSpPr>
          <p:spPr>
            <a:xfrm>
              <a:off x="2785050" y="656800"/>
              <a:ext cx="7400" cy="74225"/>
            </a:xfrm>
            <a:custGeom>
              <a:avLst/>
              <a:gdLst/>
              <a:ahLst/>
              <a:cxnLst/>
              <a:rect l="l" t="t" r="r" b="b"/>
              <a:pathLst>
                <a:path w="296" h="2969" extrusionOk="0">
                  <a:moveTo>
                    <a:pt x="1" y="1"/>
                  </a:moveTo>
                  <a:lnTo>
                    <a:pt x="1" y="2969"/>
                  </a:lnTo>
                  <a:lnTo>
                    <a:pt x="295" y="2969"/>
                  </a:lnTo>
                  <a:lnTo>
                    <a:pt x="2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78;p46"/>
            <p:cNvSpPr/>
            <p:nvPr/>
          </p:nvSpPr>
          <p:spPr>
            <a:xfrm>
              <a:off x="2538175" y="656800"/>
              <a:ext cx="7400" cy="74225"/>
            </a:xfrm>
            <a:custGeom>
              <a:avLst/>
              <a:gdLst/>
              <a:ahLst/>
              <a:cxnLst/>
              <a:rect l="l" t="t" r="r" b="b"/>
              <a:pathLst>
                <a:path w="296" h="2969" extrusionOk="0">
                  <a:moveTo>
                    <a:pt x="1" y="1"/>
                  </a:moveTo>
                  <a:lnTo>
                    <a:pt x="1" y="2969"/>
                  </a:lnTo>
                  <a:lnTo>
                    <a:pt x="296" y="2969"/>
                  </a:lnTo>
                  <a:lnTo>
                    <a:pt x="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588;p46"/>
          <p:cNvSpPr txBox="1">
            <a:spLocks/>
          </p:cNvSpPr>
          <p:nvPr/>
        </p:nvSpPr>
        <p:spPr>
          <a:xfrm>
            <a:off x="5904443" y="3623752"/>
            <a:ext cx="23364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400"/>
              <a:buFont typeface="Baloo 2"/>
              <a:buNone/>
              <a:defRPr sz="2200" b="1" i="0" u="none" strike="noStrike" cap="none">
                <a:solidFill>
                  <a:schemeClr val="accent5"/>
                </a:solidFill>
                <a:latin typeface="Baloo 2"/>
                <a:ea typeface="Baloo 2"/>
                <a:cs typeface="Baloo 2"/>
                <a:sym typeface="Baloo 2"/>
              </a:defRPr>
            </a:lvl1pPr>
            <a:lvl2pPr marR="0" lvl="1"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2pPr>
            <a:lvl3pPr marR="0" lvl="2"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3pPr>
            <a:lvl4pPr marR="0" lvl="3"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4pPr>
            <a:lvl5pPr marR="0" lvl="4"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5pPr>
            <a:lvl6pPr marR="0" lvl="5"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6pPr>
            <a:lvl7pPr marR="0" lvl="6"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7pPr>
            <a:lvl8pPr marR="0" lvl="7"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8pPr>
            <a:lvl9pPr marR="0" lvl="8" algn="r" rtl="0">
              <a:lnSpc>
                <a:spcPct val="100000"/>
              </a:lnSpc>
              <a:spcBef>
                <a:spcPts val="0"/>
              </a:spcBef>
              <a:spcAft>
                <a:spcPts val="0"/>
              </a:spcAft>
              <a:buClr>
                <a:schemeClr val="dk1"/>
              </a:buClr>
              <a:buSzPts val="2400"/>
              <a:buFont typeface="Merriweather Black"/>
              <a:buNone/>
              <a:defRPr sz="2400" b="0" i="0" u="none" strike="noStrike" cap="none">
                <a:solidFill>
                  <a:schemeClr val="dk1"/>
                </a:solidFill>
                <a:latin typeface="Merriweather Black"/>
                <a:ea typeface="Merriweather Black"/>
                <a:cs typeface="Merriweather Black"/>
                <a:sym typeface="Merriweather Black"/>
              </a:defRPr>
            </a:lvl9pPr>
          </a:lstStyle>
          <a:p>
            <a:r>
              <a:rPr lang="id-ID" sz="1800" dirty="0" smtClean="0"/>
              <a:t>Conclusion </a:t>
            </a:r>
            <a:endParaRPr lang="id-ID" sz="1800" dirty="0"/>
          </a:p>
        </p:txBody>
      </p:sp>
      <p:sp>
        <p:nvSpPr>
          <p:cNvPr id="89" name="Title 88"/>
          <p:cNvSpPr>
            <a:spLocks noGrp="1"/>
          </p:cNvSpPr>
          <p:nvPr>
            <p:ph type="title" idx="15"/>
          </p:nvPr>
        </p:nvSpPr>
        <p:spPr>
          <a:xfrm>
            <a:off x="4954772" y="740175"/>
            <a:ext cx="3469228" cy="564300"/>
          </a:xfrm>
        </p:spPr>
        <p:style>
          <a:lnRef idx="1">
            <a:schemeClr val="accent2"/>
          </a:lnRef>
          <a:fillRef idx="2">
            <a:schemeClr val="accent2"/>
          </a:fillRef>
          <a:effectRef idx="1">
            <a:schemeClr val="accent2"/>
          </a:effectRef>
          <a:fontRef idx="minor">
            <a:schemeClr val="dk1"/>
          </a:fontRef>
        </p:style>
        <p:txBody>
          <a:bodyPr/>
          <a:lstStyle/>
          <a:p>
            <a:r>
              <a:rPr lang="id-ID" dirty="0" smtClean="0"/>
              <a:t>Content: </a:t>
            </a:r>
            <a:endParaRPr lang="id-ID" dirty="0"/>
          </a:p>
        </p:txBody>
      </p:sp>
      <p:sp>
        <p:nvSpPr>
          <p:cNvPr id="91" name="Google Shape;1596;p46"/>
          <p:cNvSpPr txBox="1">
            <a:spLocks/>
          </p:cNvSpPr>
          <p:nvPr/>
        </p:nvSpPr>
        <p:spPr>
          <a:xfrm rot="1527">
            <a:off x="492641" y="2480459"/>
            <a:ext cx="1190850" cy="527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5"/>
              </a:buClr>
              <a:buSzPts val="3000"/>
              <a:buFont typeface="Baloo 2"/>
              <a:buNone/>
              <a:tabLst/>
              <a:defRPr/>
            </a:pPr>
            <a:r>
              <a:rPr kumimoji="0" lang="id-ID" sz="2000" b="1" i="0" u="none" strike="noStrike" kern="0" cap="none" spc="0" normalizeH="0" baseline="0" noProof="0" dirty="0" smtClean="0">
                <a:ln>
                  <a:noFill/>
                </a:ln>
                <a:solidFill>
                  <a:schemeClr val="accent5"/>
                </a:solidFill>
                <a:effectLst/>
                <a:uLnTx/>
                <a:uFillTx/>
                <a:latin typeface="Baloo 2"/>
                <a:ea typeface="Baloo 2"/>
                <a:cs typeface="Baloo 2"/>
                <a:sym typeface="Baloo 2"/>
              </a:rPr>
              <a:t>Chapter</a:t>
            </a:r>
            <a:br>
              <a:rPr kumimoji="0" lang="id-ID" sz="2000" b="1" i="0" u="none" strike="noStrike" kern="0" cap="none" spc="0" normalizeH="0" baseline="0" noProof="0" dirty="0" smtClean="0">
                <a:ln>
                  <a:noFill/>
                </a:ln>
                <a:solidFill>
                  <a:schemeClr val="accent5"/>
                </a:solidFill>
                <a:effectLst/>
                <a:uLnTx/>
                <a:uFillTx/>
                <a:latin typeface="Baloo 2"/>
                <a:ea typeface="Baloo 2"/>
                <a:cs typeface="Baloo 2"/>
                <a:sym typeface="Baloo 2"/>
              </a:rPr>
            </a:br>
            <a:r>
              <a:rPr kumimoji="0" lang="id-ID" sz="2000" b="1" i="0" u="none" strike="noStrike" kern="0" cap="none" spc="0" normalizeH="0" baseline="0" noProof="0" dirty="0" smtClean="0">
                <a:ln>
                  <a:noFill/>
                </a:ln>
                <a:solidFill>
                  <a:schemeClr val="accent5"/>
                </a:solidFill>
                <a:effectLst/>
                <a:uLnTx/>
                <a:uFillTx/>
                <a:latin typeface="Baloo 2"/>
                <a:ea typeface="Baloo 2"/>
                <a:cs typeface="Baloo 2"/>
                <a:sym typeface="Baloo 2"/>
              </a:rPr>
              <a:t>2</a:t>
            </a:r>
            <a:endParaRPr kumimoji="0" lang="id-ID" sz="2000" b="1" i="0" u="none" strike="noStrike" kern="0" cap="none" spc="0" normalizeH="0" baseline="0" noProof="0" dirty="0">
              <a:ln>
                <a:noFill/>
              </a:ln>
              <a:solidFill>
                <a:schemeClr val="accent5"/>
              </a:solidFill>
              <a:effectLst/>
              <a:uLnTx/>
              <a:uFillTx/>
              <a:latin typeface="Baloo 2"/>
              <a:ea typeface="Baloo 2"/>
              <a:cs typeface="Baloo 2"/>
              <a:sym typeface="Baloo 2"/>
            </a:endParaRPr>
          </a:p>
        </p:txBody>
      </p:sp>
      <p:sp>
        <p:nvSpPr>
          <p:cNvPr id="105" name="Google Shape;1596;p46"/>
          <p:cNvSpPr txBox="1">
            <a:spLocks noGrp="1"/>
          </p:cNvSpPr>
          <p:nvPr>
            <p:ph type="title" idx="14"/>
          </p:nvPr>
        </p:nvSpPr>
        <p:spPr>
          <a:xfrm rot="1527">
            <a:off x="567067" y="3841426"/>
            <a:ext cx="119085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smtClean="0"/>
              <a:t>Chapter</a:t>
            </a:r>
            <a:br>
              <a:rPr lang="id-ID" sz="2000" dirty="0" smtClean="0"/>
            </a:br>
            <a:r>
              <a:rPr lang="id-ID" sz="2000" dirty="0" smtClean="0"/>
              <a:t>3</a:t>
            </a:r>
            <a:endParaRPr sz="2000" dirty="0"/>
          </a:p>
        </p:txBody>
      </p:sp>
      <p:sp>
        <p:nvSpPr>
          <p:cNvPr id="108" name="Google Shape;1596;p46"/>
          <p:cNvSpPr txBox="1">
            <a:spLocks noGrp="1"/>
          </p:cNvSpPr>
          <p:nvPr>
            <p:ph type="title" idx="14"/>
          </p:nvPr>
        </p:nvSpPr>
        <p:spPr>
          <a:xfrm rot="1527">
            <a:off x="4628706" y="3618143"/>
            <a:ext cx="119085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smtClean="0"/>
              <a:t>Chapter</a:t>
            </a:r>
            <a:br>
              <a:rPr lang="id-ID" sz="2000" dirty="0" smtClean="0"/>
            </a:br>
            <a:r>
              <a:rPr lang="id-ID" sz="2000" dirty="0" smtClean="0"/>
              <a:t>5</a:t>
            </a:r>
            <a:endParaRPr sz="2000" dirty="0"/>
          </a:p>
        </p:txBody>
      </p:sp>
      <p:sp>
        <p:nvSpPr>
          <p:cNvPr id="109" name="Google Shape;1596;p46"/>
          <p:cNvSpPr txBox="1">
            <a:spLocks noGrp="1"/>
          </p:cNvSpPr>
          <p:nvPr>
            <p:ph type="title" idx="14"/>
          </p:nvPr>
        </p:nvSpPr>
        <p:spPr>
          <a:xfrm rot="1527">
            <a:off x="4674779" y="2165026"/>
            <a:ext cx="119085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smtClean="0"/>
              <a:t>Chapter</a:t>
            </a:r>
            <a:br>
              <a:rPr lang="id-ID" sz="2000" dirty="0" smtClean="0"/>
            </a:br>
            <a:r>
              <a:rPr lang="id-ID" sz="2000" dirty="0" smtClean="0"/>
              <a:t>4</a:t>
            </a:r>
            <a:endParaRP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47"/>
          <p:cNvSpPr txBox="1">
            <a:spLocks noGrp="1"/>
          </p:cNvSpPr>
          <p:nvPr>
            <p:ph type="subTitle" idx="1"/>
          </p:nvPr>
        </p:nvSpPr>
        <p:spPr>
          <a:xfrm rot="193">
            <a:off x="1174146" y="1744106"/>
            <a:ext cx="7314163" cy="2522826"/>
          </a:xfrm>
          <a:prstGeom prst="rect">
            <a:avLst/>
          </a:prstGeom>
        </p:spPr>
        <p:txBody>
          <a:bodyPr spcFirstLastPara="1" wrap="square" lIns="91425" tIns="91425" rIns="91425" bIns="91425" anchor="t" anchorCtr="0">
            <a:noAutofit/>
          </a:bodyPr>
          <a:lstStyle/>
          <a:p>
            <a:pPr algn="l"/>
            <a:r>
              <a:rPr lang="id-ID" sz="1200" dirty="0" smtClean="0"/>
              <a:t>	</a:t>
            </a:r>
            <a:endParaRPr lang="en-GB" sz="1400" dirty="0"/>
          </a:p>
        </p:txBody>
      </p:sp>
      <p:sp>
        <p:nvSpPr>
          <p:cNvPr id="1631" name="Google Shape;1631;p47"/>
          <p:cNvSpPr txBox="1">
            <a:spLocks noGrp="1"/>
          </p:cNvSpPr>
          <p:nvPr>
            <p:ph type="title"/>
          </p:nvPr>
        </p:nvSpPr>
        <p:spPr>
          <a:xfrm>
            <a:off x="1022314" y="148105"/>
            <a:ext cx="6438900" cy="4366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800" dirty="0" smtClean="0"/>
              <a:t>Chapter 1</a:t>
            </a:r>
            <a:br>
              <a:rPr lang="id-ID" sz="1800" dirty="0" smtClean="0"/>
            </a:br>
            <a:r>
              <a:rPr lang="id-ID" sz="1800" dirty="0" smtClean="0"/>
              <a:t>Background</a:t>
            </a:r>
            <a:endParaRPr sz="1800" dirty="0"/>
          </a:p>
        </p:txBody>
      </p:sp>
      <p:grpSp>
        <p:nvGrpSpPr>
          <p:cNvPr id="1632" name="Google Shape;1632;p47"/>
          <p:cNvGrpSpPr/>
          <p:nvPr/>
        </p:nvGrpSpPr>
        <p:grpSpPr>
          <a:xfrm rot="1462290" flipH="1">
            <a:off x="7494946" y="1371000"/>
            <a:ext cx="2067112" cy="4087673"/>
            <a:chOff x="5567250" y="491925"/>
            <a:chExt cx="455150" cy="900050"/>
          </a:xfrm>
        </p:grpSpPr>
        <p:sp>
          <p:nvSpPr>
            <p:cNvPr id="1633" name="Google Shape;1633;p47"/>
            <p:cNvSpPr/>
            <p:nvPr/>
          </p:nvSpPr>
          <p:spPr>
            <a:xfrm>
              <a:off x="5567250" y="491925"/>
              <a:ext cx="277375" cy="483425"/>
            </a:xfrm>
            <a:custGeom>
              <a:avLst/>
              <a:gdLst/>
              <a:ahLst/>
              <a:cxnLst/>
              <a:rect l="l" t="t" r="r" b="b"/>
              <a:pathLst>
                <a:path w="11095" h="19337" extrusionOk="0">
                  <a:moveTo>
                    <a:pt x="7913" y="0"/>
                  </a:moveTo>
                  <a:lnTo>
                    <a:pt x="7913" y="649"/>
                  </a:lnTo>
                  <a:lnTo>
                    <a:pt x="9268" y="649"/>
                  </a:lnTo>
                  <a:cubicBezTo>
                    <a:pt x="9641" y="649"/>
                    <a:pt x="9936" y="782"/>
                    <a:pt x="10146" y="1046"/>
                  </a:cubicBezTo>
                  <a:cubicBezTo>
                    <a:pt x="10340" y="1288"/>
                    <a:pt x="10446" y="1626"/>
                    <a:pt x="10446" y="1994"/>
                  </a:cubicBezTo>
                  <a:cubicBezTo>
                    <a:pt x="10446" y="2699"/>
                    <a:pt x="10041" y="3413"/>
                    <a:pt x="9268" y="3413"/>
                  </a:cubicBezTo>
                  <a:lnTo>
                    <a:pt x="3201" y="3413"/>
                  </a:lnTo>
                  <a:cubicBezTo>
                    <a:pt x="2305" y="3413"/>
                    <a:pt x="1550" y="3666"/>
                    <a:pt x="1015" y="4141"/>
                  </a:cubicBezTo>
                  <a:cubicBezTo>
                    <a:pt x="527" y="4578"/>
                    <a:pt x="258" y="5170"/>
                    <a:pt x="258" y="5811"/>
                  </a:cubicBezTo>
                  <a:cubicBezTo>
                    <a:pt x="258" y="7028"/>
                    <a:pt x="1269" y="8260"/>
                    <a:pt x="3201" y="8260"/>
                  </a:cubicBezTo>
                  <a:lnTo>
                    <a:pt x="8179" y="8260"/>
                  </a:lnTo>
                  <a:cubicBezTo>
                    <a:pt x="9645" y="8260"/>
                    <a:pt x="10301" y="9428"/>
                    <a:pt x="10301" y="10587"/>
                  </a:cubicBezTo>
                  <a:cubicBezTo>
                    <a:pt x="10301" y="11742"/>
                    <a:pt x="9637" y="12986"/>
                    <a:pt x="8179" y="12986"/>
                  </a:cubicBezTo>
                  <a:lnTo>
                    <a:pt x="3144" y="12986"/>
                  </a:lnTo>
                  <a:cubicBezTo>
                    <a:pt x="2171" y="12986"/>
                    <a:pt x="1357" y="13270"/>
                    <a:pt x="789" y="13807"/>
                  </a:cubicBezTo>
                  <a:cubicBezTo>
                    <a:pt x="280" y="14287"/>
                    <a:pt x="0" y="14941"/>
                    <a:pt x="0" y="15649"/>
                  </a:cubicBezTo>
                  <a:cubicBezTo>
                    <a:pt x="0" y="16928"/>
                    <a:pt x="995" y="18289"/>
                    <a:pt x="2840" y="18289"/>
                  </a:cubicBezTo>
                  <a:cubicBezTo>
                    <a:pt x="4276" y="18289"/>
                    <a:pt x="4775" y="19295"/>
                    <a:pt x="4795" y="19336"/>
                  </a:cubicBezTo>
                  <a:lnTo>
                    <a:pt x="5382" y="19067"/>
                  </a:lnTo>
                  <a:cubicBezTo>
                    <a:pt x="5356" y="19009"/>
                    <a:pt x="4702" y="17643"/>
                    <a:pt x="2838" y="17643"/>
                  </a:cubicBezTo>
                  <a:cubicBezTo>
                    <a:pt x="1400" y="17643"/>
                    <a:pt x="648" y="16642"/>
                    <a:pt x="648" y="15653"/>
                  </a:cubicBezTo>
                  <a:cubicBezTo>
                    <a:pt x="648" y="15125"/>
                    <a:pt x="857" y="14639"/>
                    <a:pt x="1235" y="14281"/>
                  </a:cubicBezTo>
                  <a:cubicBezTo>
                    <a:pt x="1681" y="13860"/>
                    <a:pt x="2340" y="13638"/>
                    <a:pt x="3144" y="13638"/>
                  </a:cubicBezTo>
                  <a:lnTo>
                    <a:pt x="8180" y="13638"/>
                  </a:lnTo>
                  <a:cubicBezTo>
                    <a:pt x="9999" y="13638"/>
                    <a:pt x="10951" y="12105"/>
                    <a:pt x="10951" y="10590"/>
                  </a:cubicBezTo>
                  <a:cubicBezTo>
                    <a:pt x="10951" y="9157"/>
                    <a:pt x="10084" y="7613"/>
                    <a:pt x="8180" y="7613"/>
                  </a:cubicBezTo>
                  <a:lnTo>
                    <a:pt x="3203" y="7613"/>
                  </a:lnTo>
                  <a:cubicBezTo>
                    <a:pt x="1625" y="7613"/>
                    <a:pt x="908" y="6680"/>
                    <a:pt x="908" y="5813"/>
                  </a:cubicBezTo>
                  <a:cubicBezTo>
                    <a:pt x="908" y="5361"/>
                    <a:pt x="1099" y="4940"/>
                    <a:pt x="1448" y="4629"/>
                  </a:cubicBezTo>
                  <a:cubicBezTo>
                    <a:pt x="1861" y="4259"/>
                    <a:pt x="2467" y="4065"/>
                    <a:pt x="3201" y="4065"/>
                  </a:cubicBezTo>
                  <a:lnTo>
                    <a:pt x="9268" y="4065"/>
                  </a:lnTo>
                  <a:cubicBezTo>
                    <a:pt x="10467" y="4065"/>
                    <a:pt x="11094" y="3023"/>
                    <a:pt x="11094" y="1995"/>
                  </a:cubicBezTo>
                  <a:cubicBezTo>
                    <a:pt x="11094" y="1480"/>
                    <a:pt x="10937" y="1000"/>
                    <a:pt x="10653" y="642"/>
                  </a:cubicBezTo>
                  <a:cubicBezTo>
                    <a:pt x="10320" y="222"/>
                    <a:pt x="9840" y="0"/>
                    <a:pt x="9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5700700" y="684175"/>
              <a:ext cx="137850" cy="71425"/>
            </a:xfrm>
            <a:custGeom>
              <a:avLst/>
              <a:gdLst/>
              <a:ahLst/>
              <a:cxnLst/>
              <a:rect l="l" t="t" r="r" b="b"/>
              <a:pathLst>
                <a:path w="5514" h="2857" extrusionOk="0">
                  <a:moveTo>
                    <a:pt x="81" y="0"/>
                  </a:moveTo>
                  <a:cubicBezTo>
                    <a:pt x="37" y="0"/>
                    <a:pt x="0" y="37"/>
                    <a:pt x="0" y="81"/>
                  </a:cubicBezTo>
                  <a:cubicBezTo>
                    <a:pt x="0" y="126"/>
                    <a:pt x="37" y="163"/>
                    <a:pt x="81" y="163"/>
                  </a:cubicBezTo>
                  <a:lnTo>
                    <a:pt x="2879" y="163"/>
                  </a:lnTo>
                  <a:cubicBezTo>
                    <a:pt x="4287" y="163"/>
                    <a:pt x="5350" y="1286"/>
                    <a:pt x="5350" y="2774"/>
                  </a:cubicBezTo>
                  <a:cubicBezTo>
                    <a:pt x="5350" y="2820"/>
                    <a:pt x="5387" y="2856"/>
                    <a:pt x="5431" y="2856"/>
                  </a:cubicBezTo>
                  <a:cubicBezTo>
                    <a:pt x="5476" y="2856"/>
                    <a:pt x="5513" y="2821"/>
                    <a:pt x="5512" y="2773"/>
                  </a:cubicBezTo>
                  <a:cubicBezTo>
                    <a:pt x="5512" y="1193"/>
                    <a:pt x="4379" y="0"/>
                    <a:pt x="2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5577000" y="579975"/>
              <a:ext cx="102575" cy="55500"/>
            </a:xfrm>
            <a:custGeom>
              <a:avLst/>
              <a:gdLst/>
              <a:ahLst/>
              <a:cxnLst/>
              <a:rect l="l" t="t" r="r" b="b"/>
              <a:pathLst>
                <a:path w="4103" h="2220" extrusionOk="0">
                  <a:moveTo>
                    <a:pt x="2652" y="1"/>
                  </a:moveTo>
                  <a:cubicBezTo>
                    <a:pt x="1942" y="1"/>
                    <a:pt x="1272" y="239"/>
                    <a:pt x="762" y="671"/>
                  </a:cubicBezTo>
                  <a:cubicBezTo>
                    <a:pt x="278" y="1081"/>
                    <a:pt x="0" y="1617"/>
                    <a:pt x="0" y="2139"/>
                  </a:cubicBezTo>
                  <a:cubicBezTo>
                    <a:pt x="0" y="2184"/>
                    <a:pt x="37" y="2220"/>
                    <a:pt x="82" y="2220"/>
                  </a:cubicBezTo>
                  <a:cubicBezTo>
                    <a:pt x="127" y="2220"/>
                    <a:pt x="162" y="2184"/>
                    <a:pt x="163" y="2140"/>
                  </a:cubicBezTo>
                  <a:cubicBezTo>
                    <a:pt x="163" y="1665"/>
                    <a:pt x="420" y="1175"/>
                    <a:pt x="867" y="796"/>
                  </a:cubicBezTo>
                  <a:cubicBezTo>
                    <a:pt x="1349" y="388"/>
                    <a:pt x="1981" y="164"/>
                    <a:pt x="2652" y="164"/>
                  </a:cubicBezTo>
                  <a:lnTo>
                    <a:pt x="4021" y="164"/>
                  </a:lnTo>
                  <a:cubicBezTo>
                    <a:pt x="4066" y="164"/>
                    <a:pt x="4102" y="127"/>
                    <a:pt x="4102" y="82"/>
                  </a:cubicBezTo>
                  <a:cubicBezTo>
                    <a:pt x="4102" y="37"/>
                    <a:pt x="4066" y="1"/>
                    <a:pt x="4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5579675" y="901900"/>
              <a:ext cx="104575" cy="52575"/>
            </a:xfrm>
            <a:custGeom>
              <a:avLst/>
              <a:gdLst/>
              <a:ahLst/>
              <a:cxnLst/>
              <a:rect l="l" t="t" r="r" b="b"/>
              <a:pathLst>
                <a:path w="4183" h="2103" extrusionOk="0">
                  <a:moveTo>
                    <a:pt x="94" y="0"/>
                  </a:moveTo>
                  <a:cubicBezTo>
                    <a:pt x="82" y="0"/>
                    <a:pt x="69" y="3"/>
                    <a:pt x="56" y="10"/>
                  </a:cubicBezTo>
                  <a:cubicBezTo>
                    <a:pt x="16" y="31"/>
                    <a:pt x="1" y="80"/>
                    <a:pt x="22" y="119"/>
                  </a:cubicBezTo>
                  <a:cubicBezTo>
                    <a:pt x="460" y="975"/>
                    <a:pt x="1201" y="1479"/>
                    <a:pt x="2054" y="1501"/>
                  </a:cubicBezTo>
                  <a:cubicBezTo>
                    <a:pt x="2082" y="1501"/>
                    <a:pt x="2110" y="1501"/>
                    <a:pt x="2137" y="1501"/>
                  </a:cubicBezTo>
                  <a:cubicBezTo>
                    <a:pt x="3385" y="1501"/>
                    <a:pt x="3902" y="1941"/>
                    <a:pt x="4033" y="2077"/>
                  </a:cubicBezTo>
                  <a:cubicBezTo>
                    <a:pt x="4049" y="2095"/>
                    <a:pt x="4070" y="2102"/>
                    <a:pt x="4091" y="2102"/>
                  </a:cubicBezTo>
                  <a:cubicBezTo>
                    <a:pt x="4111" y="2102"/>
                    <a:pt x="4131" y="2094"/>
                    <a:pt x="4148" y="2080"/>
                  </a:cubicBezTo>
                  <a:cubicBezTo>
                    <a:pt x="4181" y="2049"/>
                    <a:pt x="4183" y="1997"/>
                    <a:pt x="4151" y="1965"/>
                  </a:cubicBezTo>
                  <a:cubicBezTo>
                    <a:pt x="4008" y="1817"/>
                    <a:pt x="3446" y="1339"/>
                    <a:pt x="2139" y="1339"/>
                  </a:cubicBezTo>
                  <a:cubicBezTo>
                    <a:pt x="2112" y="1339"/>
                    <a:pt x="2084" y="1339"/>
                    <a:pt x="2055" y="1339"/>
                  </a:cubicBezTo>
                  <a:cubicBezTo>
                    <a:pt x="1255" y="1318"/>
                    <a:pt x="582" y="860"/>
                    <a:pt x="166" y="45"/>
                  </a:cubicBezTo>
                  <a:cubicBezTo>
                    <a:pt x="151" y="17"/>
                    <a:pt x="123"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5571600" y="942975"/>
              <a:ext cx="450800" cy="444925"/>
            </a:xfrm>
            <a:custGeom>
              <a:avLst/>
              <a:gdLst/>
              <a:ahLst/>
              <a:cxnLst/>
              <a:rect l="l" t="t" r="r" b="b"/>
              <a:pathLst>
                <a:path w="18032" h="17797" extrusionOk="0">
                  <a:moveTo>
                    <a:pt x="7057" y="0"/>
                  </a:moveTo>
                  <a:cubicBezTo>
                    <a:pt x="6224" y="0"/>
                    <a:pt x="5424" y="186"/>
                    <a:pt x="4675" y="542"/>
                  </a:cubicBezTo>
                  <a:cubicBezTo>
                    <a:pt x="1363" y="2116"/>
                    <a:pt x="1" y="6565"/>
                    <a:pt x="2661" y="13492"/>
                  </a:cubicBezTo>
                  <a:cubicBezTo>
                    <a:pt x="3767" y="16197"/>
                    <a:pt x="5661" y="17797"/>
                    <a:pt x="8293" y="17797"/>
                  </a:cubicBezTo>
                  <a:cubicBezTo>
                    <a:pt x="9501" y="17797"/>
                    <a:pt x="10864" y="17460"/>
                    <a:pt x="12377" y="16740"/>
                  </a:cubicBezTo>
                  <a:cubicBezTo>
                    <a:pt x="17194" y="14451"/>
                    <a:pt x="18032" y="10894"/>
                    <a:pt x="15990" y="7153"/>
                  </a:cubicBezTo>
                  <a:cubicBezTo>
                    <a:pt x="13133" y="2174"/>
                    <a:pt x="9905" y="0"/>
                    <a:pt x="7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5591900" y="938900"/>
              <a:ext cx="416275" cy="453075"/>
            </a:xfrm>
            <a:custGeom>
              <a:avLst/>
              <a:gdLst/>
              <a:ahLst/>
              <a:cxnLst/>
              <a:rect l="l" t="t" r="r" b="b"/>
              <a:pathLst>
                <a:path w="16651" h="18123" extrusionOk="0">
                  <a:moveTo>
                    <a:pt x="6245" y="324"/>
                  </a:moveTo>
                  <a:cubicBezTo>
                    <a:pt x="9298" y="324"/>
                    <a:pt x="12420" y="2837"/>
                    <a:pt x="15035" y="7393"/>
                  </a:cubicBezTo>
                  <a:cubicBezTo>
                    <a:pt x="16051" y="9255"/>
                    <a:pt x="16313" y="10988"/>
                    <a:pt x="15809" y="12540"/>
                  </a:cubicBezTo>
                  <a:cubicBezTo>
                    <a:pt x="15258" y="14239"/>
                    <a:pt x="13807" y="15657"/>
                    <a:pt x="11496" y="16757"/>
                  </a:cubicBezTo>
                  <a:cubicBezTo>
                    <a:pt x="10044" y="17448"/>
                    <a:pt x="8694" y="17797"/>
                    <a:pt x="7482" y="17797"/>
                  </a:cubicBezTo>
                  <a:cubicBezTo>
                    <a:pt x="5019" y="17797"/>
                    <a:pt x="3122" y="16344"/>
                    <a:pt x="2000" y="13596"/>
                  </a:cubicBezTo>
                  <a:cubicBezTo>
                    <a:pt x="759" y="10368"/>
                    <a:pt x="335" y="7466"/>
                    <a:pt x="775" y="5204"/>
                  </a:cubicBezTo>
                  <a:cubicBezTo>
                    <a:pt x="1174" y="3148"/>
                    <a:pt x="2265" y="1643"/>
                    <a:pt x="3931" y="850"/>
                  </a:cubicBezTo>
                  <a:cubicBezTo>
                    <a:pt x="4667" y="502"/>
                    <a:pt x="5445" y="324"/>
                    <a:pt x="6245" y="324"/>
                  </a:cubicBezTo>
                  <a:close/>
                  <a:moveTo>
                    <a:pt x="6245" y="0"/>
                  </a:moveTo>
                  <a:cubicBezTo>
                    <a:pt x="5396" y="0"/>
                    <a:pt x="4572" y="187"/>
                    <a:pt x="3794" y="558"/>
                  </a:cubicBezTo>
                  <a:cubicBezTo>
                    <a:pt x="2031" y="1396"/>
                    <a:pt x="877" y="2981"/>
                    <a:pt x="459" y="5142"/>
                  </a:cubicBezTo>
                  <a:cubicBezTo>
                    <a:pt x="1" y="7497"/>
                    <a:pt x="419" y="10381"/>
                    <a:pt x="1700" y="13716"/>
                  </a:cubicBezTo>
                  <a:cubicBezTo>
                    <a:pt x="2878" y="16599"/>
                    <a:pt x="4878" y="18122"/>
                    <a:pt x="7483" y="18122"/>
                  </a:cubicBezTo>
                  <a:cubicBezTo>
                    <a:pt x="8744" y="18122"/>
                    <a:pt x="10141" y="17761"/>
                    <a:pt x="11635" y="17050"/>
                  </a:cubicBezTo>
                  <a:cubicBezTo>
                    <a:pt x="14030" y="15911"/>
                    <a:pt x="15538" y="14428"/>
                    <a:pt x="16118" y="12641"/>
                  </a:cubicBezTo>
                  <a:cubicBezTo>
                    <a:pt x="16651" y="11001"/>
                    <a:pt x="16383" y="9184"/>
                    <a:pt x="15319" y="7235"/>
                  </a:cubicBezTo>
                  <a:cubicBezTo>
                    <a:pt x="12641" y="2569"/>
                    <a:pt x="9419" y="0"/>
                    <a:pt x="6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5692325" y="946775"/>
              <a:ext cx="306975" cy="409450"/>
            </a:xfrm>
            <a:custGeom>
              <a:avLst/>
              <a:gdLst/>
              <a:ahLst/>
              <a:cxnLst/>
              <a:rect l="l" t="t" r="r" b="b"/>
              <a:pathLst>
                <a:path w="12279" h="16378" extrusionOk="0">
                  <a:moveTo>
                    <a:pt x="2295" y="0"/>
                  </a:moveTo>
                  <a:cubicBezTo>
                    <a:pt x="1536" y="0"/>
                    <a:pt x="792" y="166"/>
                    <a:pt x="77" y="506"/>
                  </a:cubicBezTo>
                  <a:cubicBezTo>
                    <a:pt x="24" y="531"/>
                    <a:pt x="1" y="594"/>
                    <a:pt x="26" y="648"/>
                  </a:cubicBezTo>
                  <a:cubicBezTo>
                    <a:pt x="44" y="687"/>
                    <a:pt x="83" y="709"/>
                    <a:pt x="123" y="709"/>
                  </a:cubicBezTo>
                  <a:cubicBezTo>
                    <a:pt x="138" y="709"/>
                    <a:pt x="154" y="706"/>
                    <a:pt x="168" y="700"/>
                  </a:cubicBezTo>
                  <a:cubicBezTo>
                    <a:pt x="852" y="374"/>
                    <a:pt x="1565" y="215"/>
                    <a:pt x="2294" y="215"/>
                  </a:cubicBezTo>
                  <a:cubicBezTo>
                    <a:pt x="5154" y="215"/>
                    <a:pt x="8251" y="2661"/>
                    <a:pt x="10781" y="7071"/>
                  </a:cubicBezTo>
                  <a:cubicBezTo>
                    <a:pt x="11791" y="8919"/>
                    <a:pt x="12056" y="10631"/>
                    <a:pt x="11568" y="12153"/>
                  </a:cubicBezTo>
                  <a:cubicBezTo>
                    <a:pt x="11050" y="13771"/>
                    <a:pt x="9690" y="15123"/>
                    <a:pt x="7526" y="16173"/>
                  </a:cubicBezTo>
                  <a:cubicBezTo>
                    <a:pt x="7472" y="16200"/>
                    <a:pt x="7449" y="16265"/>
                    <a:pt x="7476" y="16317"/>
                  </a:cubicBezTo>
                  <a:cubicBezTo>
                    <a:pt x="7494" y="16355"/>
                    <a:pt x="7532" y="16377"/>
                    <a:pt x="7572" y="16377"/>
                  </a:cubicBezTo>
                  <a:cubicBezTo>
                    <a:pt x="7588" y="16377"/>
                    <a:pt x="7604" y="16373"/>
                    <a:pt x="7621" y="16367"/>
                  </a:cubicBezTo>
                  <a:cubicBezTo>
                    <a:pt x="9841" y="15290"/>
                    <a:pt x="11237" y="13895"/>
                    <a:pt x="11773" y="12220"/>
                  </a:cubicBezTo>
                  <a:cubicBezTo>
                    <a:pt x="12278" y="10638"/>
                    <a:pt x="12009" y="8872"/>
                    <a:pt x="10968" y="6967"/>
                  </a:cubicBezTo>
                  <a:cubicBezTo>
                    <a:pt x="8397" y="2484"/>
                    <a:pt x="5233" y="0"/>
                    <a:pt x="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5577975" y="959650"/>
              <a:ext cx="300075" cy="418325"/>
            </a:xfrm>
            <a:custGeom>
              <a:avLst/>
              <a:gdLst/>
              <a:ahLst/>
              <a:cxnLst/>
              <a:rect l="l" t="t" r="r" b="b"/>
              <a:pathLst>
                <a:path w="12003" h="16733" extrusionOk="0">
                  <a:moveTo>
                    <a:pt x="4533" y="0"/>
                  </a:moveTo>
                  <a:cubicBezTo>
                    <a:pt x="1322" y="1527"/>
                    <a:pt x="0" y="5841"/>
                    <a:pt x="2580" y="12558"/>
                  </a:cubicBezTo>
                  <a:cubicBezTo>
                    <a:pt x="3652" y="15181"/>
                    <a:pt x="5489" y="16733"/>
                    <a:pt x="8043" y="16733"/>
                  </a:cubicBezTo>
                  <a:cubicBezTo>
                    <a:pt x="9214" y="16733"/>
                    <a:pt x="10535" y="16407"/>
                    <a:pt x="12002" y="15709"/>
                  </a:cubicBezTo>
                  <a:lnTo>
                    <a:pt x="4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5582000" y="960500"/>
              <a:ext cx="298550" cy="423825"/>
            </a:xfrm>
            <a:custGeom>
              <a:avLst/>
              <a:gdLst/>
              <a:ahLst/>
              <a:cxnLst/>
              <a:rect l="l" t="t" r="r" b="b"/>
              <a:pathLst>
                <a:path w="11942" h="16953" extrusionOk="0">
                  <a:moveTo>
                    <a:pt x="4305" y="0"/>
                  </a:moveTo>
                  <a:cubicBezTo>
                    <a:pt x="4281" y="0"/>
                    <a:pt x="4258" y="5"/>
                    <a:pt x="4235" y="16"/>
                  </a:cubicBezTo>
                  <a:cubicBezTo>
                    <a:pt x="725" y="1684"/>
                    <a:pt x="0" y="6511"/>
                    <a:pt x="2345" y="12614"/>
                  </a:cubicBezTo>
                  <a:cubicBezTo>
                    <a:pt x="3171" y="14635"/>
                    <a:pt x="4381" y="15970"/>
                    <a:pt x="5942" y="16582"/>
                  </a:cubicBezTo>
                  <a:cubicBezTo>
                    <a:pt x="6572" y="16828"/>
                    <a:pt x="7249" y="16952"/>
                    <a:pt x="7970" y="16952"/>
                  </a:cubicBezTo>
                  <a:cubicBezTo>
                    <a:pt x="9142" y="16952"/>
                    <a:pt x="10430" y="16627"/>
                    <a:pt x="11824" y="15976"/>
                  </a:cubicBezTo>
                  <a:cubicBezTo>
                    <a:pt x="11906" y="15938"/>
                    <a:pt x="11941" y="15842"/>
                    <a:pt x="11903" y="15760"/>
                  </a:cubicBezTo>
                  <a:cubicBezTo>
                    <a:pt x="11876" y="15701"/>
                    <a:pt x="11817" y="15666"/>
                    <a:pt x="11756" y="15666"/>
                  </a:cubicBezTo>
                  <a:cubicBezTo>
                    <a:pt x="11733" y="15666"/>
                    <a:pt x="11710" y="15671"/>
                    <a:pt x="11688" y="15681"/>
                  </a:cubicBezTo>
                  <a:cubicBezTo>
                    <a:pt x="10338" y="16310"/>
                    <a:pt x="9095" y="16626"/>
                    <a:pt x="7970" y="16626"/>
                  </a:cubicBezTo>
                  <a:cubicBezTo>
                    <a:pt x="7289" y="16626"/>
                    <a:pt x="6653" y="16510"/>
                    <a:pt x="6062" y="16279"/>
                  </a:cubicBezTo>
                  <a:cubicBezTo>
                    <a:pt x="4586" y="15701"/>
                    <a:pt x="3438" y="14427"/>
                    <a:pt x="2648" y="12493"/>
                  </a:cubicBezTo>
                  <a:cubicBezTo>
                    <a:pt x="371" y="6566"/>
                    <a:pt x="1031" y="1898"/>
                    <a:pt x="4375" y="308"/>
                  </a:cubicBezTo>
                  <a:cubicBezTo>
                    <a:pt x="4455" y="269"/>
                    <a:pt x="4489" y="174"/>
                    <a:pt x="4450" y="93"/>
                  </a:cubicBezTo>
                  <a:cubicBezTo>
                    <a:pt x="4423" y="34"/>
                    <a:pt x="4366" y="0"/>
                    <a:pt x="4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5685500" y="956025"/>
              <a:ext cx="101625" cy="202375"/>
            </a:xfrm>
            <a:custGeom>
              <a:avLst/>
              <a:gdLst/>
              <a:ahLst/>
              <a:cxnLst/>
              <a:rect l="l" t="t" r="r" b="b"/>
              <a:pathLst>
                <a:path w="4065" h="8095" extrusionOk="0">
                  <a:moveTo>
                    <a:pt x="184" y="0"/>
                  </a:moveTo>
                  <a:cubicBezTo>
                    <a:pt x="161" y="0"/>
                    <a:pt x="137" y="5"/>
                    <a:pt x="115" y="16"/>
                  </a:cubicBezTo>
                  <a:cubicBezTo>
                    <a:pt x="35" y="54"/>
                    <a:pt x="0" y="151"/>
                    <a:pt x="38" y="232"/>
                  </a:cubicBezTo>
                  <a:lnTo>
                    <a:pt x="3734" y="8002"/>
                  </a:lnTo>
                  <a:cubicBezTo>
                    <a:pt x="3763" y="8060"/>
                    <a:pt x="3821" y="8095"/>
                    <a:pt x="3881" y="8095"/>
                  </a:cubicBezTo>
                  <a:cubicBezTo>
                    <a:pt x="3905" y="8095"/>
                    <a:pt x="3929" y="8090"/>
                    <a:pt x="3950" y="8079"/>
                  </a:cubicBezTo>
                  <a:cubicBezTo>
                    <a:pt x="4030" y="8041"/>
                    <a:pt x="4064" y="7944"/>
                    <a:pt x="4025" y="7863"/>
                  </a:cubicBezTo>
                  <a:lnTo>
                    <a:pt x="330" y="93"/>
                  </a:lnTo>
                  <a:cubicBezTo>
                    <a:pt x="303" y="34"/>
                    <a:pt x="245" y="0"/>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5650750" y="1005350"/>
              <a:ext cx="112350" cy="136325"/>
            </a:xfrm>
            <a:custGeom>
              <a:avLst/>
              <a:gdLst/>
              <a:ahLst/>
              <a:cxnLst/>
              <a:rect l="l" t="t" r="r" b="b"/>
              <a:pathLst>
                <a:path w="4494" h="5453" extrusionOk="0">
                  <a:moveTo>
                    <a:pt x="2331" y="1"/>
                  </a:moveTo>
                  <a:lnTo>
                    <a:pt x="604" y="822"/>
                  </a:lnTo>
                  <a:cubicBezTo>
                    <a:pt x="180" y="1024"/>
                    <a:pt x="0" y="1531"/>
                    <a:pt x="201" y="1954"/>
                  </a:cubicBezTo>
                  <a:lnTo>
                    <a:pt x="1635" y="4968"/>
                  </a:lnTo>
                  <a:cubicBezTo>
                    <a:pt x="1780" y="5274"/>
                    <a:pt x="2086" y="5453"/>
                    <a:pt x="2404" y="5453"/>
                  </a:cubicBezTo>
                  <a:cubicBezTo>
                    <a:pt x="2526" y="5453"/>
                    <a:pt x="2650" y="5426"/>
                    <a:pt x="2767" y="5371"/>
                  </a:cubicBezTo>
                  <a:lnTo>
                    <a:pt x="4494" y="4550"/>
                  </a:lnTo>
                  <a:lnTo>
                    <a:pt x="2331" y="1"/>
                  </a:lnTo>
                  <a:close/>
                </a:path>
              </a:pathLst>
            </a:custGeom>
            <a:solidFill>
              <a:srgbClr val="000000">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5694150" y="957850"/>
              <a:ext cx="94600" cy="195425"/>
            </a:xfrm>
            <a:custGeom>
              <a:avLst/>
              <a:gdLst/>
              <a:ahLst/>
              <a:cxnLst/>
              <a:rect l="l" t="t" r="r" b="b"/>
              <a:pathLst>
                <a:path w="3784" h="7817" extrusionOk="0">
                  <a:moveTo>
                    <a:pt x="56" y="0"/>
                  </a:moveTo>
                  <a:cubicBezTo>
                    <a:pt x="49" y="0"/>
                    <a:pt x="42" y="2"/>
                    <a:pt x="36" y="5"/>
                  </a:cubicBezTo>
                  <a:cubicBezTo>
                    <a:pt x="11" y="16"/>
                    <a:pt x="0" y="46"/>
                    <a:pt x="12" y="69"/>
                  </a:cubicBezTo>
                  <a:lnTo>
                    <a:pt x="3684" y="7789"/>
                  </a:lnTo>
                  <a:cubicBezTo>
                    <a:pt x="3692" y="7806"/>
                    <a:pt x="3709" y="7817"/>
                    <a:pt x="3728" y="7817"/>
                  </a:cubicBezTo>
                  <a:cubicBezTo>
                    <a:pt x="3735" y="7817"/>
                    <a:pt x="3741" y="7816"/>
                    <a:pt x="3749" y="7812"/>
                  </a:cubicBezTo>
                  <a:cubicBezTo>
                    <a:pt x="3773" y="7802"/>
                    <a:pt x="3783" y="7771"/>
                    <a:pt x="3772" y="7748"/>
                  </a:cubicBezTo>
                  <a:lnTo>
                    <a:pt x="100" y="28"/>
                  </a:lnTo>
                  <a:cubicBezTo>
                    <a:pt x="93" y="11"/>
                    <a:pt x="74" y="0"/>
                    <a:pt x="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5682950" y="962000"/>
              <a:ext cx="96400" cy="196975"/>
            </a:xfrm>
            <a:custGeom>
              <a:avLst/>
              <a:gdLst/>
              <a:ahLst/>
              <a:cxnLst/>
              <a:rect l="l" t="t" r="r" b="b"/>
              <a:pathLst>
                <a:path w="3856" h="7879" extrusionOk="0">
                  <a:moveTo>
                    <a:pt x="93" y="0"/>
                  </a:moveTo>
                  <a:cubicBezTo>
                    <a:pt x="81" y="0"/>
                    <a:pt x="69" y="3"/>
                    <a:pt x="58" y="8"/>
                  </a:cubicBezTo>
                  <a:cubicBezTo>
                    <a:pt x="17" y="27"/>
                    <a:pt x="0" y="76"/>
                    <a:pt x="20" y="117"/>
                  </a:cubicBezTo>
                  <a:lnTo>
                    <a:pt x="3690" y="7834"/>
                  </a:lnTo>
                  <a:cubicBezTo>
                    <a:pt x="3704" y="7862"/>
                    <a:pt x="3734" y="7879"/>
                    <a:pt x="3763" y="7879"/>
                  </a:cubicBezTo>
                  <a:cubicBezTo>
                    <a:pt x="3776" y="7879"/>
                    <a:pt x="3787" y="7877"/>
                    <a:pt x="3798" y="7872"/>
                  </a:cubicBezTo>
                  <a:cubicBezTo>
                    <a:pt x="3839" y="7853"/>
                    <a:pt x="3856" y="7804"/>
                    <a:pt x="3836" y="7763"/>
                  </a:cubicBezTo>
                  <a:lnTo>
                    <a:pt x="165" y="46"/>
                  </a:lnTo>
                  <a:cubicBezTo>
                    <a:pt x="152" y="18"/>
                    <a:pt x="124"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5690175" y="1001450"/>
              <a:ext cx="96125" cy="119475"/>
            </a:xfrm>
            <a:custGeom>
              <a:avLst/>
              <a:gdLst/>
              <a:ahLst/>
              <a:cxnLst/>
              <a:rect l="l" t="t" r="r" b="b"/>
              <a:pathLst>
                <a:path w="3845" h="4779" extrusionOk="0">
                  <a:moveTo>
                    <a:pt x="1349" y="0"/>
                  </a:moveTo>
                  <a:cubicBezTo>
                    <a:pt x="1178" y="0"/>
                    <a:pt x="1005" y="37"/>
                    <a:pt x="841" y="115"/>
                  </a:cubicBezTo>
                  <a:cubicBezTo>
                    <a:pt x="250" y="396"/>
                    <a:pt x="0" y="1102"/>
                    <a:pt x="280" y="1692"/>
                  </a:cubicBezTo>
                  <a:lnTo>
                    <a:pt x="1427" y="4104"/>
                  </a:lnTo>
                  <a:cubicBezTo>
                    <a:pt x="1630" y="4530"/>
                    <a:pt x="2054" y="4779"/>
                    <a:pt x="2496" y="4779"/>
                  </a:cubicBezTo>
                  <a:cubicBezTo>
                    <a:pt x="2667" y="4779"/>
                    <a:pt x="2840" y="4742"/>
                    <a:pt x="3004" y="4664"/>
                  </a:cubicBezTo>
                  <a:cubicBezTo>
                    <a:pt x="3594" y="4384"/>
                    <a:pt x="3845" y="3678"/>
                    <a:pt x="3564" y="3087"/>
                  </a:cubicBezTo>
                  <a:lnTo>
                    <a:pt x="2417" y="676"/>
                  </a:lnTo>
                  <a:cubicBezTo>
                    <a:pt x="2215" y="249"/>
                    <a:pt x="1791" y="0"/>
                    <a:pt x="1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5739800" y="1013825"/>
              <a:ext cx="37050" cy="70375"/>
            </a:xfrm>
            <a:custGeom>
              <a:avLst/>
              <a:gdLst/>
              <a:ahLst/>
              <a:cxnLst/>
              <a:rect l="l" t="t" r="r" b="b"/>
              <a:pathLst>
                <a:path w="1482" h="2815" extrusionOk="0">
                  <a:moveTo>
                    <a:pt x="122" y="0"/>
                  </a:moveTo>
                  <a:cubicBezTo>
                    <a:pt x="107" y="0"/>
                    <a:pt x="92" y="4"/>
                    <a:pt x="77" y="10"/>
                  </a:cubicBezTo>
                  <a:cubicBezTo>
                    <a:pt x="23" y="35"/>
                    <a:pt x="1" y="99"/>
                    <a:pt x="26" y="153"/>
                  </a:cubicBezTo>
                  <a:lnTo>
                    <a:pt x="1263" y="2754"/>
                  </a:lnTo>
                  <a:cubicBezTo>
                    <a:pt x="1282" y="2792"/>
                    <a:pt x="1321" y="2815"/>
                    <a:pt x="1361" y="2815"/>
                  </a:cubicBezTo>
                  <a:cubicBezTo>
                    <a:pt x="1377" y="2815"/>
                    <a:pt x="1393" y="2812"/>
                    <a:pt x="1405" y="2805"/>
                  </a:cubicBezTo>
                  <a:cubicBezTo>
                    <a:pt x="1460" y="2780"/>
                    <a:pt x="1482" y="2717"/>
                    <a:pt x="1457" y="2663"/>
                  </a:cubicBezTo>
                  <a:lnTo>
                    <a:pt x="219" y="62"/>
                  </a:lnTo>
                  <a:cubicBezTo>
                    <a:pt x="201" y="23"/>
                    <a:pt x="162"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47"/>
          <p:cNvGrpSpPr/>
          <p:nvPr/>
        </p:nvGrpSpPr>
        <p:grpSpPr>
          <a:xfrm>
            <a:off x="529687" y="3101040"/>
            <a:ext cx="380623" cy="505928"/>
            <a:chOff x="5382225" y="1510350"/>
            <a:chExt cx="54075" cy="71875"/>
          </a:xfrm>
        </p:grpSpPr>
        <p:sp>
          <p:nvSpPr>
            <p:cNvPr id="1649" name="Google Shape;1649;p47"/>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47"/>
          <p:cNvSpPr/>
          <p:nvPr/>
        </p:nvSpPr>
        <p:spPr>
          <a:xfrm>
            <a:off x="6346387" y="411949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8085408" y="1603275"/>
            <a:ext cx="237759" cy="280773"/>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866043" y="2385569"/>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3784162" y="488149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5092187" y="888497"/>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a:blip r:embed="rId3"/>
          <a:srcRect/>
          <a:stretch>
            <a:fillRect/>
          </a:stretch>
        </p:blipFill>
        <p:spPr bwMode="auto">
          <a:xfrm>
            <a:off x="3415045" y="751700"/>
            <a:ext cx="4972050" cy="3533775"/>
          </a:xfrm>
          <a:prstGeom prst="rect">
            <a:avLst/>
          </a:prstGeom>
          <a:noFill/>
          <a:ln w="9525">
            <a:noFill/>
            <a:miter lim="800000"/>
            <a:headEnd/>
            <a:tailEnd/>
          </a:ln>
          <a:effectLst/>
        </p:spPr>
      </p:pic>
      <p:sp>
        <p:nvSpPr>
          <p:cNvPr id="30" name="TextBox 29"/>
          <p:cNvSpPr txBox="1"/>
          <p:nvPr/>
        </p:nvSpPr>
        <p:spPr>
          <a:xfrm>
            <a:off x="1148315" y="701748"/>
            <a:ext cx="172247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dirty="0" smtClean="0"/>
              <a:t>The outbreak of covid 19, starting from december 2019 to 2020</a:t>
            </a:r>
            <a:endParaRPr lang="id-ID" dirty="0"/>
          </a:p>
        </p:txBody>
      </p:sp>
      <p:sp>
        <p:nvSpPr>
          <p:cNvPr id="32" name="TextBox 31"/>
          <p:cNvSpPr txBox="1"/>
          <p:nvPr/>
        </p:nvSpPr>
        <p:spPr>
          <a:xfrm>
            <a:off x="1141227" y="1949302"/>
            <a:ext cx="1722474"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dirty="0" smtClean="0"/>
              <a:t>Vitamin D through some studies has been proven to be effective in maintaining body defense toward Covid-19</a:t>
            </a:r>
            <a:endParaRPr lang="id-ID" dirty="0"/>
          </a:p>
        </p:txBody>
      </p:sp>
      <p:sp>
        <p:nvSpPr>
          <p:cNvPr id="33" name="Down Arrow 32"/>
          <p:cNvSpPr/>
          <p:nvPr/>
        </p:nvSpPr>
        <p:spPr>
          <a:xfrm>
            <a:off x="2225750" y="3363434"/>
            <a:ext cx="595423"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Down Arrow 30"/>
          <p:cNvSpPr/>
          <p:nvPr/>
        </p:nvSpPr>
        <p:spPr>
          <a:xfrm>
            <a:off x="1105786" y="1648047"/>
            <a:ext cx="595423" cy="34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p:cNvSpPr txBox="1"/>
          <p:nvPr/>
        </p:nvSpPr>
        <p:spPr>
          <a:xfrm>
            <a:off x="556435" y="3735571"/>
            <a:ext cx="292041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d-ID" dirty="0" smtClean="0"/>
              <a:t>A study was needed to evaluate the knowledge of the participants on the ability of Vitamin D in maintaining the immune system and their adherence on Vitamin D self-medication. </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45"/>
          <p:cNvSpPr txBox="1">
            <a:spLocks noGrp="1"/>
          </p:cNvSpPr>
          <p:nvPr>
            <p:ph type="title"/>
          </p:nvPr>
        </p:nvSpPr>
        <p:spPr>
          <a:xfrm>
            <a:off x="681798" y="826929"/>
            <a:ext cx="7704000" cy="564300"/>
          </a:xfrm>
          <a:prstGeom prst="rect">
            <a:avLst/>
          </a:prstGeom>
        </p:spPr>
        <p:txBody>
          <a:bodyPr spcFirstLastPara="1" wrap="square" lIns="91425" tIns="91425" rIns="91425" bIns="91425" anchor="ctr" anchorCtr="0">
            <a:noAutofit/>
          </a:bodyPr>
          <a:lstStyle/>
          <a:p>
            <a:pPr lvl="0"/>
            <a:r>
              <a:rPr lang="id-ID" dirty="0" smtClean="0"/>
              <a:t>The Objective of The Study</a:t>
            </a:r>
            <a:endParaRPr dirty="0"/>
          </a:p>
        </p:txBody>
      </p:sp>
      <p:grpSp>
        <p:nvGrpSpPr>
          <p:cNvPr id="1538" name="Google Shape;1538;p45"/>
          <p:cNvGrpSpPr/>
          <p:nvPr/>
        </p:nvGrpSpPr>
        <p:grpSpPr>
          <a:xfrm>
            <a:off x="8284375" y="1926915"/>
            <a:ext cx="380623" cy="505928"/>
            <a:chOff x="5382225" y="1510350"/>
            <a:chExt cx="54075" cy="71875"/>
          </a:xfrm>
        </p:grpSpPr>
        <p:sp>
          <p:nvSpPr>
            <p:cNvPr id="1539" name="Google Shape;1539;p45"/>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5"/>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1" name="Google Shape;1541;p45"/>
          <p:cNvSpPr/>
          <p:nvPr/>
        </p:nvSpPr>
        <p:spPr>
          <a:xfrm rot="371976">
            <a:off x="7366525" y="905800"/>
            <a:ext cx="323622" cy="38217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5"/>
          <p:cNvSpPr/>
          <p:nvPr/>
        </p:nvSpPr>
        <p:spPr>
          <a:xfrm rot="-212270">
            <a:off x="7991639" y="1309261"/>
            <a:ext cx="165996" cy="19605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5"/>
          <p:cNvSpPr/>
          <p:nvPr/>
        </p:nvSpPr>
        <p:spPr>
          <a:xfrm rot="-212270">
            <a:off x="8391689" y="924149"/>
            <a:ext cx="165996" cy="196055"/>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712381" y="2126512"/>
            <a:ext cx="7719238" cy="1384995"/>
          </a:xfrm>
          <a:prstGeom prst="rect">
            <a:avLst/>
          </a:prstGeom>
          <a:noFill/>
        </p:spPr>
        <p:txBody>
          <a:bodyPr wrap="square" rtlCol="0">
            <a:spAutoFit/>
          </a:bodyPr>
          <a:lstStyle/>
          <a:p>
            <a:r>
              <a:rPr lang="id-ID" sz="2800" dirty="0" smtClean="0"/>
              <a:t>“Does The Knowledge of The Participants on Vitamin D significantly relate to their adherence on Vitamin D Self-Medication?”   </a:t>
            </a:r>
            <a:endParaRPr lang="id-ID" sz="2800" dirty="0"/>
          </a:p>
        </p:txBody>
      </p:sp>
    </p:spTree>
    <p:extLst>
      <p:ext uri="{BB962C8B-B14F-4D97-AF65-F5344CB8AC3E}">
        <p14:creationId xmlns:p14="http://schemas.microsoft.com/office/powerpoint/2010/main" val="116353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grpSp>
        <p:nvGrpSpPr>
          <p:cNvPr id="1662" name="Google Shape;1662;p48"/>
          <p:cNvGrpSpPr/>
          <p:nvPr/>
        </p:nvGrpSpPr>
        <p:grpSpPr>
          <a:xfrm>
            <a:off x="8086175" y="2318778"/>
            <a:ext cx="380623" cy="505928"/>
            <a:chOff x="5382225" y="1510350"/>
            <a:chExt cx="54075" cy="71875"/>
          </a:xfrm>
        </p:grpSpPr>
        <p:sp>
          <p:nvSpPr>
            <p:cNvPr id="1663" name="Google Shape;1663;p48"/>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48"/>
          <p:cNvSpPr/>
          <p:nvPr/>
        </p:nvSpPr>
        <p:spPr>
          <a:xfrm>
            <a:off x="1362712" y="1277234"/>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7382160" y="1643610"/>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209;p36"/>
          <p:cNvGrpSpPr/>
          <p:nvPr/>
        </p:nvGrpSpPr>
        <p:grpSpPr>
          <a:xfrm>
            <a:off x="7856438" y="3948230"/>
            <a:ext cx="1312399" cy="1195270"/>
            <a:chOff x="1086225" y="238925"/>
            <a:chExt cx="5427975" cy="5217575"/>
          </a:xfrm>
        </p:grpSpPr>
        <p:sp>
          <p:nvSpPr>
            <p:cNvPr id="69" name="Google Shape;1210;p36"/>
            <p:cNvSpPr/>
            <p:nvPr/>
          </p:nvSpPr>
          <p:spPr>
            <a:xfrm>
              <a:off x="1086225" y="238925"/>
              <a:ext cx="5427975" cy="5217575"/>
            </a:xfrm>
            <a:custGeom>
              <a:avLst/>
              <a:gdLst/>
              <a:ahLst/>
              <a:cxnLst/>
              <a:rect l="l" t="t" r="r" b="b"/>
              <a:pathLst>
                <a:path w="217119" h="208703" extrusionOk="0">
                  <a:moveTo>
                    <a:pt x="170125" y="12217"/>
                  </a:moveTo>
                  <a:cubicBezTo>
                    <a:pt x="177958" y="12217"/>
                    <a:pt x="185787" y="15201"/>
                    <a:pt x="191740" y="21171"/>
                  </a:cubicBezTo>
                  <a:cubicBezTo>
                    <a:pt x="203712" y="33110"/>
                    <a:pt x="203712" y="52453"/>
                    <a:pt x="191740" y="64425"/>
                  </a:cubicBezTo>
                  <a:lnTo>
                    <a:pt x="186391" y="69742"/>
                  </a:lnTo>
                  <a:lnTo>
                    <a:pt x="143169" y="26521"/>
                  </a:lnTo>
                  <a:lnTo>
                    <a:pt x="148486" y="21171"/>
                  </a:lnTo>
                  <a:cubicBezTo>
                    <a:pt x="154456" y="15201"/>
                    <a:pt x="162293" y="12217"/>
                    <a:pt x="170125" y="12217"/>
                  </a:cubicBezTo>
                  <a:close/>
                  <a:moveTo>
                    <a:pt x="134362" y="35034"/>
                  </a:moveTo>
                  <a:lnTo>
                    <a:pt x="179801" y="80441"/>
                  </a:lnTo>
                  <a:cubicBezTo>
                    <a:pt x="177812" y="89999"/>
                    <a:pt x="169983" y="120759"/>
                    <a:pt x="147475" y="143267"/>
                  </a:cubicBezTo>
                  <a:cubicBezTo>
                    <a:pt x="124967" y="165775"/>
                    <a:pt x="94207" y="173604"/>
                    <a:pt x="84649" y="175593"/>
                  </a:cubicBezTo>
                  <a:lnTo>
                    <a:pt x="39242" y="130154"/>
                  </a:lnTo>
                  <a:cubicBezTo>
                    <a:pt x="47495" y="120531"/>
                    <a:pt x="53073" y="108592"/>
                    <a:pt x="55520" y="95316"/>
                  </a:cubicBezTo>
                  <a:cubicBezTo>
                    <a:pt x="57118" y="86509"/>
                    <a:pt x="60869" y="74178"/>
                    <a:pt x="69644" y="65436"/>
                  </a:cubicBezTo>
                  <a:cubicBezTo>
                    <a:pt x="78386" y="56661"/>
                    <a:pt x="90717" y="52910"/>
                    <a:pt x="99524" y="51312"/>
                  </a:cubicBezTo>
                  <a:cubicBezTo>
                    <a:pt x="112800" y="48865"/>
                    <a:pt x="124739" y="43287"/>
                    <a:pt x="134362" y="35034"/>
                  </a:cubicBezTo>
                  <a:close/>
                  <a:moveTo>
                    <a:pt x="30729" y="138961"/>
                  </a:moveTo>
                  <a:lnTo>
                    <a:pt x="73950" y="182183"/>
                  </a:lnTo>
                  <a:lnTo>
                    <a:pt x="68633" y="187532"/>
                  </a:lnTo>
                  <a:cubicBezTo>
                    <a:pt x="62663" y="193502"/>
                    <a:pt x="54826" y="196486"/>
                    <a:pt x="46994" y="196486"/>
                  </a:cubicBezTo>
                  <a:cubicBezTo>
                    <a:pt x="39161" y="196486"/>
                    <a:pt x="31332" y="193502"/>
                    <a:pt x="25379" y="187532"/>
                  </a:cubicBezTo>
                  <a:cubicBezTo>
                    <a:pt x="13407" y="175593"/>
                    <a:pt x="13407" y="156250"/>
                    <a:pt x="25379" y="144278"/>
                  </a:cubicBezTo>
                  <a:lnTo>
                    <a:pt x="30729" y="138961"/>
                  </a:lnTo>
                  <a:close/>
                  <a:moveTo>
                    <a:pt x="170125" y="1"/>
                  </a:moveTo>
                  <a:cubicBezTo>
                    <a:pt x="159161" y="1"/>
                    <a:pt x="148193" y="4176"/>
                    <a:pt x="139842" y="12527"/>
                  </a:cubicBezTo>
                  <a:lnTo>
                    <a:pt x="129502" y="22867"/>
                  </a:lnTo>
                  <a:cubicBezTo>
                    <a:pt x="121086" y="31283"/>
                    <a:pt x="109962" y="36959"/>
                    <a:pt x="97338" y="39275"/>
                  </a:cubicBezTo>
                  <a:cubicBezTo>
                    <a:pt x="82235" y="42048"/>
                    <a:pt x="69677" y="48082"/>
                    <a:pt x="61000" y="56792"/>
                  </a:cubicBezTo>
                  <a:cubicBezTo>
                    <a:pt x="52290" y="65469"/>
                    <a:pt x="46256" y="78027"/>
                    <a:pt x="43483" y="93130"/>
                  </a:cubicBezTo>
                  <a:cubicBezTo>
                    <a:pt x="41167" y="105754"/>
                    <a:pt x="35491" y="116878"/>
                    <a:pt x="27075" y="125294"/>
                  </a:cubicBezTo>
                  <a:lnTo>
                    <a:pt x="16735" y="135634"/>
                  </a:lnTo>
                  <a:cubicBezTo>
                    <a:pt x="1" y="152368"/>
                    <a:pt x="1" y="179442"/>
                    <a:pt x="16735" y="196176"/>
                  </a:cubicBezTo>
                  <a:cubicBezTo>
                    <a:pt x="25069" y="204527"/>
                    <a:pt x="36029" y="208703"/>
                    <a:pt x="46994" y="208703"/>
                  </a:cubicBezTo>
                  <a:cubicBezTo>
                    <a:pt x="57958" y="208703"/>
                    <a:pt x="68926" y="204527"/>
                    <a:pt x="77277" y="196176"/>
                  </a:cubicBezTo>
                  <a:lnTo>
                    <a:pt x="85563" y="187891"/>
                  </a:lnTo>
                  <a:cubicBezTo>
                    <a:pt x="94468" y="186227"/>
                    <a:pt x="129762" y="178268"/>
                    <a:pt x="156119" y="151911"/>
                  </a:cubicBezTo>
                  <a:cubicBezTo>
                    <a:pt x="182476" y="125554"/>
                    <a:pt x="190435" y="90260"/>
                    <a:pt x="192099" y="81355"/>
                  </a:cubicBezTo>
                  <a:lnTo>
                    <a:pt x="200384" y="73069"/>
                  </a:lnTo>
                  <a:cubicBezTo>
                    <a:pt x="217118" y="56335"/>
                    <a:pt x="217118" y="29261"/>
                    <a:pt x="200384" y="12527"/>
                  </a:cubicBezTo>
                  <a:cubicBezTo>
                    <a:pt x="192050" y="4176"/>
                    <a:pt x="181090" y="1"/>
                    <a:pt x="170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11;p36"/>
            <p:cNvSpPr/>
            <p:nvPr/>
          </p:nvSpPr>
          <p:spPr>
            <a:xfrm>
              <a:off x="2486425" y="1556550"/>
              <a:ext cx="2080375" cy="2034900"/>
            </a:xfrm>
            <a:custGeom>
              <a:avLst/>
              <a:gdLst/>
              <a:ahLst/>
              <a:cxnLst/>
              <a:rect l="l" t="t" r="r" b="b"/>
              <a:pathLst>
                <a:path w="83215" h="81396" extrusionOk="0">
                  <a:moveTo>
                    <a:pt x="76202" y="0"/>
                  </a:moveTo>
                  <a:cubicBezTo>
                    <a:pt x="75181" y="0"/>
                    <a:pt x="74148" y="255"/>
                    <a:pt x="73200" y="792"/>
                  </a:cubicBezTo>
                  <a:cubicBezTo>
                    <a:pt x="64817" y="5522"/>
                    <a:pt x="55585" y="8849"/>
                    <a:pt x="45734" y="10643"/>
                  </a:cubicBezTo>
                  <a:cubicBezTo>
                    <a:pt x="38623" y="11916"/>
                    <a:pt x="28804" y="14851"/>
                    <a:pt x="22280" y="21375"/>
                  </a:cubicBezTo>
                  <a:cubicBezTo>
                    <a:pt x="15756" y="27899"/>
                    <a:pt x="12821" y="37718"/>
                    <a:pt x="11548" y="44829"/>
                  </a:cubicBezTo>
                  <a:cubicBezTo>
                    <a:pt x="9754" y="54648"/>
                    <a:pt x="6427" y="63879"/>
                    <a:pt x="1665" y="72262"/>
                  </a:cubicBezTo>
                  <a:cubicBezTo>
                    <a:pt x="1" y="75198"/>
                    <a:pt x="1045" y="78917"/>
                    <a:pt x="3981" y="80580"/>
                  </a:cubicBezTo>
                  <a:cubicBezTo>
                    <a:pt x="4938" y="81133"/>
                    <a:pt x="5978" y="81395"/>
                    <a:pt x="7003" y="81395"/>
                  </a:cubicBezTo>
                  <a:cubicBezTo>
                    <a:pt x="9122" y="81395"/>
                    <a:pt x="11177" y="80276"/>
                    <a:pt x="12299" y="78297"/>
                  </a:cubicBezTo>
                  <a:cubicBezTo>
                    <a:pt x="17746" y="68707"/>
                    <a:pt x="21530" y="58171"/>
                    <a:pt x="23585" y="47015"/>
                  </a:cubicBezTo>
                  <a:cubicBezTo>
                    <a:pt x="24955" y="39414"/>
                    <a:pt x="27565" y="33379"/>
                    <a:pt x="30925" y="30020"/>
                  </a:cubicBezTo>
                  <a:cubicBezTo>
                    <a:pt x="34284" y="26660"/>
                    <a:pt x="40319" y="24050"/>
                    <a:pt x="47920" y="22680"/>
                  </a:cubicBezTo>
                  <a:cubicBezTo>
                    <a:pt x="59108" y="20625"/>
                    <a:pt x="69644" y="16841"/>
                    <a:pt x="79202" y="11459"/>
                  </a:cubicBezTo>
                  <a:cubicBezTo>
                    <a:pt x="82170" y="9795"/>
                    <a:pt x="83214" y="6044"/>
                    <a:pt x="81551" y="3108"/>
                  </a:cubicBezTo>
                  <a:cubicBezTo>
                    <a:pt x="80424" y="1120"/>
                    <a:pt x="78341" y="0"/>
                    <a:pt x="76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219;p37"/>
          <p:cNvSpPr/>
          <p:nvPr/>
        </p:nvSpPr>
        <p:spPr>
          <a:xfrm rot="417993" flipH="1">
            <a:off x="220955" y="787502"/>
            <a:ext cx="1269192" cy="1373672"/>
          </a:xfrm>
          <a:custGeom>
            <a:avLst/>
            <a:gdLst/>
            <a:ahLst/>
            <a:cxnLst/>
            <a:rect l="l" t="t" r="r" b="b"/>
            <a:pathLst>
              <a:path w="25017" h="26652" extrusionOk="0">
                <a:moveTo>
                  <a:pt x="10987" y="1"/>
                </a:moveTo>
                <a:cubicBezTo>
                  <a:pt x="10771" y="1"/>
                  <a:pt x="10554" y="12"/>
                  <a:pt x="10335" y="36"/>
                </a:cubicBezTo>
                <a:cubicBezTo>
                  <a:pt x="8815" y="188"/>
                  <a:pt x="7417" y="948"/>
                  <a:pt x="6049" y="1678"/>
                </a:cubicBezTo>
                <a:cubicBezTo>
                  <a:pt x="5107" y="2164"/>
                  <a:pt x="244" y="3988"/>
                  <a:pt x="122" y="5264"/>
                </a:cubicBezTo>
                <a:cubicBezTo>
                  <a:pt x="1" y="6571"/>
                  <a:pt x="2402" y="7088"/>
                  <a:pt x="3283" y="7605"/>
                </a:cubicBezTo>
                <a:cubicBezTo>
                  <a:pt x="7569" y="10219"/>
                  <a:pt x="7751" y="14748"/>
                  <a:pt x="8299" y="19307"/>
                </a:cubicBezTo>
                <a:cubicBezTo>
                  <a:pt x="8329" y="19702"/>
                  <a:pt x="8390" y="20067"/>
                  <a:pt x="8663" y="20340"/>
                </a:cubicBezTo>
                <a:cubicBezTo>
                  <a:pt x="8819" y="20474"/>
                  <a:pt x="9021" y="20534"/>
                  <a:pt x="9229" y="20534"/>
                </a:cubicBezTo>
                <a:cubicBezTo>
                  <a:pt x="9589" y="20534"/>
                  <a:pt x="9971" y="20355"/>
                  <a:pt x="10183" y="20067"/>
                </a:cubicBezTo>
                <a:cubicBezTo>
                  <a:pt x="10517" y="19611"/>
                  <a:pt x="10639" y="19003"/>
                  <a:pt x="10669" y="18425"/>
                </a:cubicBezTo>
                <a:cubicBezTo>
                  <a:pt x="10882" y="16754"/>
                  <a:pt x="11065" y="15082"/>
                  <a:pt x="11247" y="13380"/>
                </a:cubicBezTo>
                <a:cubicBezTo>
                  <a:pt x="13496" y="17027"/>
                  <a:pt x="12128" y="21769"/>
                  <a:pt x="13192" y="25933"/>
                </a:cubicBezTo>
                <a:cubicBezTo>
                  <a:pt x="13283" y="26146"/>
                  <a:pt x="13344" y="26389"/>
                  <a:pt x="13527" y="26541"/>
                </a:cubicBezTo>
                <a:cubicBezTo>
                  <a:pt x="13635" y="26618"/>
                  <a:pt x="13749" y="26652"/>
                  <a:pt x="13864" y="26652"/>
                </a:cubicBezTo>
                <a:cubicBezTo>
                  <a:pt x="14294" y="26652"/>
                  <a:pt x="14733" y="26176"/>
                  <a:pt x="14925" y="25720"/>
                </a:cubicBezTo>
                <a:cubicBezTo>
                  <a:pt x="16323" y="23046"/>
                  <a:pt x="16445" y="19945"/>
                  <a:pt x="16323" y="16906"/>
                </a:cubicBezTo>
                <a:lnTo>
                  <a:pt x="16323" y="16906"/>
                </a:lnTo>
                <a:cubicBezTo>
                  <a:pt x="16749" y="18851"/>
                  <a:pt x="17083" y="21374"/>
                  <a:pt x="17326" y="22438"/>
                </a:cubicBezTo>
                <a:cubicBezTo>
                  <a:pt x="17673" y="23751"/>
                  <a:pt x="18303" y="23873"/>
                  <a:pt x="18524" y="23873"/>
                </a:cubicBezTo>
                <a:cubicBezTo>
                  <a:pt x="18574" y="23873"/>
                  <a:pt x="18603" y="23866"/>
                  <a:pt x="18603" y="23866"/>
                </a:cubicBezTo>
                <a:cubicBezTo>
                  <a:pt x="18643" y="23872"/>
                  <a:pt x="18683" y="23875"/>
                  <a:pt x="18722" y="23875"/>
                </a:cubicBezTo>
                <a:cubicBezTo>
                  <a:pt x="19491" y="23875"/>
                  <a:pt x="19850" y="22760"/>
                  <a:pt x="19879" y="21921"/>
                </a:cubicBezTo>
                <a:cubicBezTo>
                  <a:pt x="19940" y="19945"/>
                  <a:pt x="19879" y="18030"/>
                  <a:pt x="19727" y="16055"/>
                </a:cubicBezTo>
                <a:lnTo>
                  <a:pt x="19727" y="16055"/>
                </a:lnTo>
                <a:cubicBezTo>
                  <a:pt x="20457" y="17726"/>
                  <a:pt x="20730" y="20036"/>
                  <a:pt x="21338" y="20371"/>
                </a:cubicBezTo>
                <a:cubicBezTo>
                  <a:pt x="21515" y="20473"/>
                  <a:pt x="21681" y="20512"/>
                  <a:pt x="21833" y="20512"/>
                </a:cubicBezTo>
                <a:cubicBezTo>
                  <a:pt x="22358" y="20512"/>
                  <a:pt x="22706" y="20036"/>
                  <a:pt x="22706" y="20036"/>
                </a:cubicBezTo>
                <a:cubicBezTo>
                  <a:pt x="23709" y="17635"/>
                  <a:pt x="22736" y="15021"/>
                  <a:pt x="21490" y="12650"/>
                </a:cubicBezTo>
                <a:lnTo>
                  <a:pt x="21490" y="12650"/>
                </a:lnTo>
                <a:cubicBezTo>
                  <a:pt x="22250" y="13319"/>
                  <a:pt x="22888" y="14292"/>
                  <a:pt x="23344" y="14626"/>
                </a:cubicBezTo>
                <a:cubicBezTo>
                  <a:pt x="23508" y="14741"/>
                  <a:pt x="23665" y="14782"/>
                  <a:pt x="23807" y="14782"/>
                </a:cubicBezTo>
                <a:cubicBezTo>
                  <a:pt x="24193" y="14782"/>
                  <a:pt x="24469" y="14474"/>
                  <a:pt x="24469" y="14474"/>
                </a:cubicBezTo>
                <a:cubicBezTo>
                  <a:pt x="25016" y="13471"/>
                  <a:pt x="24469" y="12316"/>
                  <a:pt x="23952" y="11374"/>
                </a:cubicBezTo>
                <a:cubicBezTo>
                  <a:pt x="22433" y="8669"/>
                  <a:pt x="20518" y="6206"/>
                  <a:pt x="18390" y="3988"/>
                </a:cubicBezTo>
                <a:cubicBezTo>
                  <a:pt x="16385" y="1955"/>
                  <a:pt x="13804" y="1"/>
                  <a:pt x="10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Picture 72"/>
          <p:cNvPicPr/>
          <p:nvPr/>
        </p:nvPicPr>
        <p:blipFill>
          <a:blip r:embed="rId3">
            <a:extLst>
              <a:ext uri="{28A0092B-C50C-407E-A947-70E740481C1C}">
                <a14:useLocalDpi xmlns:a14="http://schemas.microsoft.com/office/drawing/2010/main" val="0"/>
              </a:ext>
            </a:extLst>
          </a:blip>
          <a:stretch>
            <a:fillRect/>
          </a:stretch>
        </p:blipFill>
        <p:spPr>
          <a:xfrm>
            <a:off x="50124" y="1562784"/>
            <a:ext cx="1157137" cy="1190833"/>
          </a:xfrm>
          <a:prstGeom prst="rect">
            <a:avLst/>
          </a:prstGeom>
        </p:spPr>
      </p:pic>
      <p:sp>
        <p:nvSpPr>
          <p:cNvPr id="4" name="Rectangle 3"/>
          <p:cNvSpPr/>
          <p:nvPr/>
        </p:nvSpPr>
        <p:spPr>
          <a:xfrm>
            <a:off x="7213" y="2756530"/>
            <a:ext cx="1298753" cy="307777"/>
          </a:xfrm>
          <a:prstGeom prst="rect">
            <a:avLst/>
          </a:prstGeom>
        </p:spPr>
        <p:txBody>
          <a:bodyPr wrap="none">
            <a:spAutoFit/>
          </a:bodyPr>
          <a:lstStyle/>
          <a:p>
            <a:r>
              <a:rPr lang="en-US" b="1" i="1" dirty="0" err="1">
                <a:latin typeface="Times New Roman" panose="02020603050405020304" pitchFamily="18" charset="0"/>
                <a:ea typeface="Arial MT"/>
              </a:rPr>
              <a:t>Ergokalsiferol</a:t>
            </a:r>
            <a:r>
              <a:rPr lang="en-US" b="1" i="1" dirty="0">
                <a:latin typeface="Times New Roman" panose="02020603050405020304" pitchFamily="18" charset="0"/>
                <a:ea typeface="Arial MT"/>
              </a:rPr>
              <a:t> </a:t>
            </a:r>
            <a:endParaRPr lang="en-GB" dirty="0"/>
          </a:p>
        </p:txBody>
      </p:sp>
      <p:pic>
        <p:nvPicPr>
          <p:cNvPr id="75" name="Picture 74"/>
          <p:cNvPicPr/>
          <p:nvPr/>
        </p:nvPicPr>
        <p:blipFill>
          <a:blip r:embed="rId4">
            <a:extLst>
              <a:ext uri="{28A0092B-C50C-407E-A947-70E740481C1C}">
                <a14:useLocalDpi xmlns:a14="http://schemas.microsoft.com/office/drawing/2010/main" val="0"/>
              </a:ext>
            </a:extLst>
          </a:blip>
          <a:stretch>
            <a:fillRect/>
          </a:stretch>
        </p:blipFill>
        <p:spPr>
          <a:xfrm>
            <a:off x="322987" y="3080256"/>
            <a:ext cx="1169583" cy="1292722"/>
          </a:xfrm>
          <a:prstGeom prst="rect">
            <a:avLst/>
          </a:prstGeom>
        </p:spPr>
      </p:pic>
      <p:sp>
        <p:nvSpPr>
          <p:cNvPr id="5" name="Rectangle 4"/>
          <p:cNvSpPr/>
          <p:nvPr/>
        </p:nvSpPr>
        <p:spPr>
          <a:xfrm>
            <a:off x="656589" y="4235038"/>
            <a:ext cx="1313180" cy="307777"/>
          </a:xfrm>
          <a:prstGeom prst="rect">
            <a:avLst/>
          </a:prstGeom>
        </p:spPr>
        <p:txBody>
          <a:bodyPr wrap="none">
            <a:spAutoFit/>
          </a:bodyPr>
          <a:lstStyle/>
          <a:p>
            <a:r>
              <a:rPr lang="en-US" b="1" i="1" dirty="0" err="1">
                <a:latin typeface="Times New Roman" panose="02020603050405020304" pitchFamily="18" charset="0"/>
                <a:ea typeface="Arial MT"/>
              </a:rPr>
              <a:t>Cholecalsiferol</a:t>
            </a:r>
            <a:endParaRPr lang="en-GB" dirty="0"/>
          </a:p>
        </p:txBody>
      </p:sp>
      <p:sp>
        <p:nvSpPr>
          <p:cNvPr id="20" name="TextBox 19"/>
          <p:cNvSpPr txBox="1"/>
          <p:nvPr/>
        </p:nvSpPr>
        <p:spPr>
          <a:xfrm>
            <a:off x="1371599" y="1602326"/>
            <a:ext cx="6517757" cy="2554545"/>
          </a:xfrm>
          <a:prstGeom prst="rect">
            <a:avLst/>
          </a:prstGeom>
          <a:noFill/>
        </p:spPr>
        <p:txBody>
          <a:bodyPr wrap="square" rtlCol="0">
            <a:spAutoFit/>
          </a:bodyPr>
          <a:lstStyle/>
          <a:p>
            <a:pPr>
              <a:buFont typeface="Wingdings" pitchFamily="2" charset="2"/>
              <a:buChar char="ü"/>
            </a:pPr>
            <a:r>
              <a:rPr lang="id-ID" dirty="0" smtClean="0"/>
              <a:t> </a:t>
            </a:r>
            <a:r>
              <a:rPr lang="en-US" sz="2000" dirty="0" smtClean="0"/>
              <a:t>A number of studies have stated that there is a positive relationship between </a:t>
            </a:r>
            <a:r>
              <a:rPr lang="id-ID" sz="2000" dirty="0" smtClean="0"/>
              <a:t>well-fullfilled </a:t>
            </a:r>
            <a:r>
              <a:rPr lang="en-US" sz="2000" dirty="0" smtClean="0"/>
              <a:t>vitamin D needs and improving therapeutic outcomes in COVID-19 patients</a:t>
            </a:r>
            <a:r>
              <a:rPr lang="id-ID" sz="2000" dirty="0" smtClean="0"/>
              <a:t>.</a:t>
            </a:r>
          </a:p>
          <a:p>
            <a:pPr>
              <a:buFont typeface="Wingdings" pitchFamily="2" charset="2"/>
              <a:buChar char="ü"/>
            </a:pPr>
            <a:r>
              <a:rPr lang="en-US" sz="2000" dirty="0" smtClean="0"/>
              <a:t>other studies suggest that those who are vitamin D deficient are more likely to experience COVID-19 symptoms than those who are vitamin D sufficient (Das et al, 2021).</a:t>
            </a:r>
            <a:endParaRPr lang="id-ID" sz="2000" dirty="0"/>
          </a:p>
        </p:txBody>
      </p:sp>
      <p:sp>
        <p:nvSpPr>
          <p:cNvPr id="21" name="TextBox 20"/>
          <p:cNvSpPr txBox="1"/>
          <p:nvPr/>
        </p:nvSpPr>
        <p:spPr>
          <a:xfrm>
            <a:off x="2243471" y="999461"/>
            <a:ext cx="4582632"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d-ID" sz="2000" dirty="0" smtClean="0">
                <a:solidFill>
                  <a:srgbClr val="FF0000"/>
                </a:solidFill>
              </a:rPr>
              <a:t>Studies of Vitamin D towards Covid-19 </a:t>
            </a:r>
            <a:endParaRPr lang="id-ID" sz="2000" dirty="0">
              <a:solidFill>
                <a:srgbClr val="FF0000"/>
              </a:solidFill>
            </a:endParaRPr>
          </a:p>
        </p:txBody>
      </p:sp>
      <p:sp>
        <p:nvSpPr>
          <p:cNvPr id="22" name="TextBox 21"/>
          <p:cNvSpPr txBox="1"/>
          <p:nvPr/>
        </p:nvSpPr>
        <p:spPr>
          <a:xfrm>
            <a:off x="1733107" y="457200"/>
            <a:ext cx="363633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id-ID" sz="2000" b="1" dirty="0" smtClean="0"/>
              <a:t>Chapter 2 :</a:t>
            </a:r>
            <a:endParaRPr lang="id-ID"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grpSp>
        <p:nvGrpSpPr>
          <p:cNvPr id="1889" name="Google Shape;1889;p53"/>
          <p:cNvGrpSpPr/>
          <p:nvPr/>
        </p:nvGrpSpPr>
        <p:grpSpPr>
          <a:xfrm>
            <a:off x="1612304" y="1508778"/>
            <a:ext cx="841242" cy="841244"/>
            <a:chOff x="3265750" y="653125"/>
            <a:chExt cx="340625" cy="434325"/>
          </a:xfrm>
        </p:grpSpPr>
        <p:sp>
          <p:nvSpPr>
            <p:cNvPr id="1890" name="Google Shape;1890;p53"/>
            <p:cNvSpPr/>
            <p:nvPr/>
          </p:nvSpPr>
          <p:spPr>
            <a:xfrm>
              <a:off x="3272788" y="657350"/>
              <a:ext cx="333300" cy="423900"/>
            </a:xfrm>
            <a:prstGeom prst="roundRect">
              <a:avLst>
                <a:gd name="adj" fmla="val 705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3"/>
            <p:cNvSpPr/>
            <p:nvPr/>
          </p:nvSpPr>
          <p:spPr>
            <a:xfrm>
              <a:off x="3265750" y="653125"/>
              <a:ext cx="340625"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3"/>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9EA2E0">
                <a:alpha val="4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3"/>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3"/>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3"/>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3"/>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3"/>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53"/>
          <p:cNvGrpSpPr/>
          <p:nvPr/>
        </p:nvGrpSpPr>
        <p:grpSpPr>
          <a:xfrm>
            <a:off x="1103911" y="986020"/>
            <a:ext cx="1339669" cy="1181829"/>
            <a:chOff x="3788625" y="496125"/>
            <a:chExt cx="1224425" cy="1181475"/>
          </a:xfrm>
        </p:grpSpPr>
        <p:sp>
          <p:nvSpPr>
            <p:cNvPr id="1899" name="Google Shape;1899;p53"/>
            <p:cNvSpPr/>
            <p:nvPr/>
          </p:nvSpPr>
          <p:spPr>
            <a:xfrm>
              <a:off x="3792300" y="499850"/>
              <a:ext cx="1217050" cy="123050"/>
            </a:xfrm>
            <a:custGeom>
              <a:avLst/>
              <a:gdLst/>
              <a:ahLst/>
              <a:cxnLst/>
              <a:rect l="l" t="t" r="r" b="b"/>
              <a:pathLst>
                <a:path w="48682" h="4922" extrusionOk="0">
                  <a:moveTo>
                    <a:pt x="3004" y="0"/>
                  </a:moveTo>
                  <a:cubicBezTo>
                    <a:pt x="1346" y="0"/>
                    <a:pt x="1" y="1345"/>
                    <a:pt x="1" y="3004"/>
                  </a:cubicBezTo>
                  <a:lnTo>
                    <a:pt x="1" y="4922"/>
                  </a:lnTo>
                  <a:lnTo>
                    <a:pt x="48682" y="4922"/>
                  </a:lnTo>
                  <a:lnTo>
                    <a:pt x="48682" y="3004"/>
                  </a:lnTo>
                  <a:cubicBezTo>
                    <a:pt x="48682" y="1345"/>
                    <a:pt x="47337" y="0"/>
                    <a:pt x="45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3"/>
            <p:cNvSpPr/>
            <p:nvPr/>
          </p:nvSpPr>
          <p:spPr>
            <a:xfrm>
              <a:off x="3788625" y="496125"/>
              <a:ext cx="1224425" cy="130425"/>
            </a:xfrm>
            <a:custGeom>
              <a:avLst/>
              <a:gdLst/>
              <a:ahLst/>
              <a:cxnLst/>
              <a:rect l="l" t="t" r="r" b="b"/>
              <a:pathLst>
                <a:path w="48977" h="5217" extrusionOk="0">
                  <a:moveTo>
                    <a:pt x="45826" y="299"/>
                  </a:moveTo>
                  <a:cubicBezTo>
                    <a:pt x="47400" y="299"/>
                    <a:pt x="48681" y="1579"/>
                    <a:pt x="48681" y="3153"/>
                  </a:cubicBezTo>
                  <a:lnTo>
                    <a:pt x="48681" y="4922"/>
                  </a:lnTo>
                  <a:lnTo>
                    <a:pt x="296" y="4922"/>
                  </a:lnTo>
                  <a:lnTo>
                    <a:pt x="296" y="3153"/>
                  </a:lnTo>
                  <a:cubicBezTo>
                    <a:pt x="296" y="1579"/>
                    <a:pt x="1577" y="299"/>
                    <a:pt x="3151" y="299"/>
                  </a:cubicBezTo>
                  <a:close/>
                  <a:moveTo>
                    <a:pt x="3151" y="1"/>
                  </a:moveTo>
                  <a:cubicBezTo>
                    <a:pt x="1414" y="1"/>
                    <a:pt x="0" y="1415"/>
                    <a:pt x="0" y="3152"/>
                  </a:cubicBezTo>
                  <a:lnTo>
                    <a:pt x="0" y="5217"/>
                  </a:lnTo>
                  <a:lnTo>
                    <a:pt x="48977" y="5217"/>
                  </a:lnTo>
                  <a:lnTo>
                    <a:pt x="48977" y="3152"/>
                  </a:lnTo>
                  <a:cubicBezTo>
                    <a:pt x="48977" y="1415"/>
                    <a:pt x="47563" y="1"/>
                    <a:pt x="4582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3"/>
            <p:cNvSpPr/>
            <p:nvPr/>
          </p:nvSpPr>
          <p:spPr>
            <a:xfrm>
              <a:off x="4792350" y="540325"/>
              <a:ext cx="42100" cy="42100"/>
            </a:xfrm>
            <a:custGeom>
              <a:avLst/>
              <a:gdLst/>
              <a:ahLst/>
              <a:cxnLst/>
              <a:rect l="l" t="t" r="r" b="b"/>
              <a:pathLst>
                <a:path w="1684" h="1684" extrusionOk="0">
                  <a:moveTo>
                    <a:pt x="844" y="0"/>
                  </a:moveTo>
                  <a:cubicBezTo>
                    <a:pt x="843" y="0"/>
                    <a:pt x="842" y="0"/>
                    <a:pt x="842" y="0"/>
                  </a:cubicBezTo>
                  <a:cubicBezTo>
                    <a:pt x="377" y="0"/>
                    <a:pt x="0" y="377"/>
                    <a:pt x="0" y="842"/>
                  </a:cubicBezTo>
                  <a:cubicBezTo>
                    <a:pt x="0" y="1306"/>
                    <a:pt x="376" y="1684"/>
                    <a:pt x="842" y="1684"/>
                  </a:cubicBezTo>
                  <a:cubicBezTo>
                    <a:pt x="1306" y="1684"/>
                    <a:pt x="1683" y="1308"/>
                    <a:pt x="1683" y="842"/>
                  </a:cubicBezTo>
                  <a:cubicBezTo>
                    <a:pt x="1683" y="378"/>
                    <a:pt x="130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3"/>
            <p:cNvSpPr/>
            <p:nvPr/>
          </p:nvSpPr>
          <p:spPr>
            <a:xfrm>
              <a:off x="4789700" y="537725"/>
              <a:ext cx="47300" cy="47300"/>
            </a:xfrm>
            <a:custGeom>
              <a:avLst/>
              <a:gdLst/>
              <a:ahLst/>
              <a:cxnLst/>
              <a:rect l="l" t="t" r="r" b="b"/>
              <a:pathLst>
                <a:path w="1892" h="1892" extrusionOk="0">
                  <a:moveTo>
                    <a:pt x="946" y="207"/>
                  </a:moveTo>
                  <a:cubicBezTo>
                    <a:pt x="1354" y="207"/>
                    <a:pt x="1685" y="539"/>
                    <a:pt x="1685" y="946"/>
                  </a:cubicBezTo>
                  <a:cubicBezTo>
                    <a:pt x="1685" y="1354"/>
                    <a:pt x="1354" y="1686"/>
                    <a:pt x="946" y="1686"/>
                  </a:cubicBezTo>
                  <a:cubicBezTo>
                    <a:pt x="539" y="1686"/>
                    <a:pt x="207" y="1354"/>
                    <a:pt x="207" y="946"/>
                  </a:cubicBezTo>
                  <a:cubicBezTo>
                    <a:pt x="207" y="539"/>
                    <a:pt x="539" y="207"/>
                    <a:pt x="946" y="207"/>
                  </a:cubicBezTo>
                  <a:close/>
                  <a:moveTo>
                    <a:pt x="946" y="0"/>
                  </a:moveTo>
                  <a:cubicBezTo>
                    <a:pt x="424" y="0"/>
                    <a:pt x="1" y="425"/>
                    <a:pt x="1" y="946"/>
                  </a:cubicBezTo>
                  <a:cubicBezTo>
                    <a:pt x="1" y="1467"/>
                    <a:pt x="424" y="1892"/>
                    <a:pt x="946" y="1892"/>
                  </a:cubicBezTo>
                  <a:cubicBezTo>
                    <a:pt x="1469" y="1892"/>
                    <a:pt x="1891" y="1467"/>
                    <a:pt x="1891" y="946"/>
                  </a:cubicBezTo>
                  <a:cubicBezTo>
                    <a:pt x="1891" y="425"/>
                    <a:pt x="1466"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3"/>
            <p:cNvSpPr/>
            <p:nvPr/>
          </p:nvSpPr>
          <p:spPr>
            <a:xfrm>
              <a:off x="4856400" y="540325"/>
              <a:ext cx="42125" cy="42100"/>
            </a:xfrm>
            <a:custGeom>
              <a:avLst/>
              <a:gdLst/>
              <a:ahLst/>
              <a:cxnLst/>
              <a:rect l="l" t="t" r="r" b="b"/>
              <a:pathLst>
                <a:path w="1685" h="1684" extrusionOk="0">
                  <a:moveTo>
                    <a:pt x="845" y="0"/>
                  </a:moveTo>
                  <a:cubicBezTo>
                    <a:pt x="844" y="0"/>
                    <a:pt x="843" y="0"/>
                    <a:pt x="843" y="0"/>
                  </a:cubicBezTo>
                  <a:cubicBezTo>
                    <a:pt x="379" y="0"/>
                    <a:pt x="1" y="377"/>
                    <a:pt x="1" y="842"/>
                  </a:cubicBezTo>
                  <a:cubicBezTo>
                    <a:pt x="1" y="1306"/>
                    <a:pt x="377" y="1684"/>
                    <a:pt x="843" y="1684"/>
                  </a:cubicBezTo>
                  <a:cubicBezTo>
                    <a:pt x="1307" y="1684"/>
                    <a:pt x="1684" y="1308"/>
                    <a:pt x="1684" y="842"/>
                  </a:cubicBezTo>
                  <a:cubicBezTo>
                    <a:pt x="1684" y="378"/>
                    <a:pt x="1308"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3"/>
            <p:cNvSpPr/>
            <p:nvPr/>
          </p:nvSpPr>
          <p:spPr>
            <a:xfrm>
              <a:off x="4853800" y="537725"/>
              <a:ext cx="47325" cy="47300"/>
            </a:xfrm>
            <a:custGeom>
              <a:avLst/>
              <a:gdLst/>
              <a:ahLst/>
              <a:cxnLst/>
              <a:rect l="l" t="t" r="r" b="b"/>
              <a:pathLst>
                <a:path w="1893" h="1892" extrusionOk="0">
                  <a:moveTo>
                    <a:pt x="947" y="207"/>
                  </a:moveTo>
                  <a:cubicBezTo>
                    <a:pt x="1353" y="207"/>
                    <a:pt x="1685" y="539"/>
                    <a:pt x="1685" y="946"/>
                  </a:cubicBezTo>
                  <a:cubicBezTo>
                    <a:pt x="1685" y="1354"/>
                    <a:pt x="1354" y="1686"/>
                    <a:pt x="947" y="1686"/>
                  </a:cubicBezTo>
                  <a:cubicBezTo>
                    <a:pt x="538" y="1686"/>
                    <a:pt x="207" y="1354"/>
                    <a:pt x="207" y="946"/>
                  </a:cubicBezTo>
                  <a:cubicBezTo>
                    <a:pt x="207" y="539"/>
                    <a:pt x="538" y="207"/>
                    <a:pt x="947" y="207"/>
                  </a:cubicBezTo>
                  <a:close/>
                  <a:moveTo>
                    <a:pt x="947" y="0"/>
                  </a:moveTo>
                  <a:cubicBezTo>
                    <a:pt x="425" y="0"/>
                    <a:pt x="1" y="425"/>
                    <a:pt x="1" y="946"/>
                  </a:cubicBezTo>
                  <a:cubicBezTo>
                    <a:pt x="1" y="1467"/>
                    <a:pt x="426" y="1892"/>
                    <a:pt x="947" y="1892"/>
                  </a:cubicBezTo>
                  <a:cubicBezTo>
                    <a:pt x="1467" y="1892"/>
                    <a:pt x="1892" y="1467"/>
                    <a:pt x="1892" y="946"/>
                  </a:cubicBezTo>
                  <a:cubicBezTo>
                    <a:pt x="1892" y="425"/>
                    <a:pt x="1467" y="0"/>
                    <a:pt x="94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3"/>
            <p:cNvSpPr/>
            <p:nvPr/>
          </p:nvSpPr>
          <p:spPr>
            <a:xfrm>
              <a:off x="4920325" y="540325"/>
              <a:ext cx="42100" cy="42100"/>
            </a:xfrm>
            <a:custGeom>
              <a:avLst/>
              <a:gdLst/>
              <a:ahLst/>
              <a:cxnLst/>
              <a:rect l="l" t="t" r="r" b="b"/>
              <a:pathLst>
                <a:path w="1684" h="1684" extrusionOk="0">
                  <a:moveTo>
                    <a:pt x="844" y="0"/>
                  </a:moveTo>
                  <a:cubicBezTo>
                    <a:pt x="843" y="0"/>
                    <a:pt x="843" y="0"/>
                    <a:pt x="842" y="0"/>
                  </a:cubicBezTo>
                  <a:cubicBezTo>
                    <a:pt x="378" y="0"/>
                    <a:pt x="0" y="377"/>
                    <a:pt x="0" y="842"/>
                  </a:cubicBezTo>
                  <a:cubicBezTo>
                    <a:pt x="0" y="1306"/>
                    <a:pt x="376" y="1684"/>
                    <a:pt x="842" y="1684"/>
                  </a:cubicBezTo>
                  <a:cubicBezTo>
                    <a:pt x="1306" y="1684"/>
                    <a:pt x="1684" y="1308"/>
                    <a:pt x="1684" y="842"/>
                  </a:cubicBezTo>
                  <a:cubicBezTo>
                    <a:pt x="1684" y="378"/>
                    <a:pt x="1307"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3"/>
            <p:cNvSpPr/>
            <p:nvPr/>
          </p:nvSpPr>
          <p:spPr>
            <a:xfrm>
              <a:off x="4917725" y="537725"/>
              <a:ext cx="47300" cy="47300"/>
            </a:xfrm>
            <a:custGeom>
              <a:avLst/>
              <a:gdLst/>
              <a:ahLst/>
              <a:cxnLst/>
              <a:rect l="l" t="t" r="r" b="b"/>
              <a:pathLst>
                <a:path w="1892" h="1892" extrusionOk="0">
                  <a:moveTo>
                    <a:pt x="946" y="207"/>
                  </a:moveTo>
                  <a:cubicBezTo>
                    <a:pt x="1353" y="207"/>
                    <a:pt x="1685" y="539"/>
                    <a:pt x="1685" y="946"/>
                  </a:cubicBezTo>
                  <a:cubicBezTo>
                    <a:pt x="1685" y="1354"/>
                    <a:pt x="1353" y="1686"/>
                    <a:pt x="946" y="1686"/>
                  </a:cubicBezTo>
                  <a:cubicBezTo>
                    <a:pt x="538" y="1686"/>
                    <a:pt x="207" y="1354"/>
                    <a:pt x="207" y="946"/>
                  </a:cubicBezTo>
                  <a:cubicBezTo>
                    <a:pt x="207" y="539"/>
                    <a:pt x="538" y="207"/>
                    <a:pt x="946" y="207"/>
                  </a:cubicBezTo>
                  <a:close/>
                  <a:moveTo>
                    <a:pt x="946" y="0"/>
                  </a:moveTo>
                  <a:cubicBezTo>
                    <a:pt x="424" y="0"/>
                    <a:pt x="0" y="425"/>
                    <a:pt x="0" y="946"/>
                  </a:cubicBezTo>
                  <a:cubicBezTo>
                    <a:pt x="0" y="1467"/>
                    <a:pt x="425" y="1892"/>
                    <a:pt x="946" y="1892"/>
                  </a:cubicBezTo>
                  <a:cubicBezTo>
                    <a:pt x="1467" y="1892"/>
                    <a:pt x="1892" y="1467"/>
                    <a:pt x="1892" y="946"/>
                  </a:cubicBezTo>
                  <a:cubicBezTo>
                    <a:pt x="1892" y="425"/>
                    <a:pt x="1467" y="0"/>
                    <a:pt x="94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3792350" y="622850"/>
              <a:ext cx="1217025" cy="1051075"/>
            </a:xfrm>
            <a:custGeom>
              <a:avLst/>
              <a:gdLst/>
              <a:ahLst/>
              <a:cxnLst/>
              <a:rect l="l" t="t" r="r" b="b"/>
              <a:pathLst>
                <a:path w="48681" h="42043" extrusionOk="0">
                  <a:moveTo>
                    <a:pt x="1" y="1"/>
                  </a:moveTo>
                  <a:lnTo>
                    <a:pt x="1" y="39040"/>
                  </a:lnTo>
                  <a:cubicBezTo>
                    <a:pt x="1" y="40698"/>
                    <a:pt x="1344" y="42042"/>
                    <a:pt x="3003" y="42042"/>
                  </a:cubicBezTo>
                  <a:lnTo>
                    <a:pt x="45678" y="42042"/>
                  </a:lnTo>
                  <a:cubicBezTo>
                    <a:pt x="47336" y="42042"/>
                    <a:pt x="48681" y="40698"/>
                    <a:pt x="48681" y="39040"/>
                  </a:cubicBezTo>
                  <a:lnTo>
                    <a:pt x="486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3793350" y="1611275"/>
              <a:ext cx="1214975" cy="62650"/>
            </a:xfrm>
            <a:custGeom>
              <a:avLst/>
              <a:gdLst/>
              <a:ahLst/>
              <a:cxnLst/>
              <a:rect l="l" t="t" r="r" b="b"/>
              <a:pathLst>
                <a:path w="48599" h="2506" extrusionOk="0">
                  <a:moveTo>
                    <a:pt x="1" y="0"/>
                  </a:moveTo>
                  <a:cubicBezTo>
                    <a:pt x="239" y="1422"/>
                    <a:pt x="1473" y="2505"/>
                    <a:pt x="2962" y="2505"/>
                  </a:cubicBezTo>
                  <a:lnTo>
                    <a:pt x="45637" y="2505"/>
                  </a:lnTo>
                  <a:cubicBezTo>
                    <a:pt x="47126" y="2505"/>
                    <a:pt x="48361" y="1422"/>
                    <a:pt x="48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3796125" y="596700"/>
              <a:ext cx="1209300" cy="22325"/>
            </a:xfrm>
            <a:custGeom>
              <a:avLst/>
              <a:gdLst/>
              <a:ahLst/>
              <a:cxnLst/>
              <a:rect l="l" t="t" r="r" b="b"/>
              <a:pathLst>
                <a:path w="48372" h="893" extrusionOk="0">
                  <a:moveTo>
                    <a:pt x="0" y="1"/>
                  </a:moveTo>
                  <a:lnTo>
                    <a:pt x="0" y="892"/>
                  </a:lnTo>
                  <a:lnTo>
                    <a:pt x="48372" y="892"/>
                  </a:lnTo>
                  <a:lnTo>
                    <a:pt x="48372" y="1"/>
                  </a:ln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3806825" y="511000"/>
              <a:ext cx="366700" cy="101800"/>
            </a:xfrm>
            <a:custGeom>
              <a:avLst/>
              <a:gdLst/>
              <a:ahLst/>
              <a:cxnLst/>
              <a:rect l="l" t="t" r="r" b="b"/>
              <a:pathLst>
                <a:path w="14668" h="4072" extrusionOk="0">
                  <a:moveTo>
                    <a:pt x="2679" y="0"/>
                  </a:moveTo>
                  <a:cubicBezTo>
                    <a:pt x="1102" y="0"/>
                    <a:pt x="0" y="1069"/>
                    <a:pt x="0" y="2599"/>
                  </a:cubicBezTo>
                  <a:lnTo>
                    <a:pt x="0" y="3771"/>
                  </a:lnTo>
                  <a:cubicBezTo>
                    <a:pt x="0" y="3937"/>
                    <a:pt x="135" y="4072"/>
                    <a:pt x="301" y="4072"/>
                  </a:cubicBezTo>
                  <a:cubicBezTo>
                    <a:pt x="466" y="4072"/>
                    <a:pt x="602" y="3938"/>
                    <a:pt x="601" y="3771"/>
                  </a:cubicBezTo>
                  <a:lnTo>
                    <a:pt x="601" y="2599"/>
                  </a:lnTo>
                  <a:cubicBezTo>
                    <a:pt x="601" y="1405"/>
                    <a:pt x="1436" y="602"/>
                    <a:pt x="2679" y="602"/>
                  </a:cubicBezTo>
                  <a:lnTo>
                    <a:pt x="14366" y="602"/>
                  </a:lnTo>
                  <a:cubicBezTo>
                    <a:pt x="14532" y="602"/>
                    <a:pt x="14667" y="467"/>
                    <a:pt x="14667" y="301"/>
                  </a:cubicBezTo>
                  <a:cubicBezTo>
                    <a:pt x="14667" y="135"/>
                    <a:pt x="14531" y="0"/>
                    <a:pt x="14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3788625" y="619175"/>
              <a:ext cx="1224425" cy="1058425"/>
            </a:xfrm>
            <a:custGeom>
              <a:avLst/>
              <a:gdLst/>
              <a:ahLst/>
              <a:cxnLst/>
              <a:rect l="l" t="t" r="r" b="b"/>
              <a:pathLst>
                <a:path w="48977" h="42337" extrusionOk="0">
                  <a:moveTo>
                    <a:pt x="48681" y="295"/>
                  </a:moveTo>
                  <a:lnTo>
                    <a:pt x="48681" y="39186"/>
                  </a:lnTo>
                  <a:cubicBezTo>
                    <a:pt x="48681" y="40760"/>
                    <a:pt x="47400" y="42041"/>
                    <a:pt x="45826" y="42041"/>
                  </a:cubicBezTo>
                  <a:lnTo>
                    <a:pt x="3151" y="42041"/>
                  </a:lnTo>
                  <a:cubicBezTo>
                    <a:pt x="1577" y="42041"/>
                    <a:pt x="297" y="40760"/>
                    <a:pt x="297" y="39186"/>
                  </a:cubicBezTo>
                  <a:lnTo>
                    <a:pt x="297" y="295"/>
                  </a:lnTo>
                  <a:close/>
                  <a:moveTo>
                    <a:pt x="0" y="0"/>
                  </a:moveTo>
                  <a:lnTo>
                    <a:pt x="0" y="39186"/>
                  </a:lnTo>
                  <a:cubicBezTo>
                    <a:pt x="0" y="40923"/>
                    <a:pt x="1414" y="42337"/>
                    <a:pt x="3151" y="42337"/>
                  </a:cubicBezTo>
                  <a:lnTo>
                    <a:pt x="45826" y="42337"/>
                  </a:lnTo>
                  <a:cubicBezTo>
                    <a:pt x="47563" y="42337"/>
                    <a:pt x="48977" y="40924"/>
                    <a:pt x="48976" y="39187"/>
                  </a:cubicBezTo>
                  <a:lnTo>
                    <a:pt x="4897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53"/>
          <p:cNvGrpSpPr/>
          <p:nvPr/>
        </p:nvGrpSpPr>
        <p:grpSpPr>
          <a:xfrm>
            <a:off x="6763479" y="4082438"/>
            <a:ext cx="380623" cy="505928"/>
            <a:chOff x="5382225" y="1510350"/>
            <a:chExt cx="54075" cy="71875"/>
          </a:xfrm>
        </p:grpSpPr>
        <p:sp>
          <p:nvSpPr>
            <p:cNvPr id="1913" name="Google Shape;1913;p53"/>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53"/>
          <p:cNvSpPr/>
          <p:nvPr/>
        </p:nvSpPr>
        <p:spPr>
          <a:xfrm>
            <a:off x="1575095" y="4304811"/>
            <a:ext cx="217898" cy="257323"/>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txBox="1">
            <a:spLocks noGrp="1"/>
          </p:cNvSpPr>
          <p:nvPr>
            <p:ph type="title"/>
          </p:nvPr>
        </p:nvSpPr>
        <p:spPr>
          <a:xfrm>
            <a:off x="2434837" y="1081096"/>
            <a:ext cx="3339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400" dirty="0" smtClean="0"/>
              <a:t>Research Method</a:t>
            </a:r>
            <a:endParaRPr sz="2400" dirty="0"/>
          </a:p>
        </p:txBody>
      </p:sp>
      <p:sp>
        <p:nvSpPr>
          <p:cNvPr id="1917" name="Google Shape;1917;p53"/>
          <p:cNvSpPr txBox="1">
            <a:spLocks noGrp="1"/>
          </p:cNvSpPr>
          <p:nvPr>
            <p:ph type="title" idx="2"/>
          </p:nvPr>
        </p:nvSpPr>
        <p:spPr>
          <a:xfrm>
            <a:off x="984634" y="1003046"/>
            <a:ext cx="15501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t>Chapter 3</a:t>
            </a:r>
            <a:endParaRPr sz="2400" dirty="0"/>
          </a:p>
        </p:txBody>
      </p:sp>
      <p:grpSp>
        <p:nvGrpSpPr>
          <p:cNvPr id="1919" name="Google Shape;1919;p53"/>
          <p:cNvGrpSpPr/>
          <p:nvPr/>
        </p:nvGrpSpPr>
        <p:grpSpPr>
          <a:xfrm rot="687108">
            <a:off x="8157142" y="3707210"/>
            <a:ext cx="1095923" cy="1291751"/>
            <a:chOff x="1722850" y="4554250"/>
            <a:chExt cx="362225" cy="426950"/>
          </a:xfrm>
        </p:grpSpPr>
        <p:sp>
          <p:nvSpPr>
            <p:cNvPr id="1920" name="Google Shape;1920;p53"/>
            <p:cNvSpPr/>
            <p:nvPr/>
          </p:nvSpPr>
          <p:spPr>
            <a:xfrm>
              <a:off x="1722850" y="4554250"/>
              <a:ext cx="362225" cy="426950"/>
            </a:xfrm>
            <a:custGeom>
              <a:avLst/>
              <a:gdLst/>
              <a:ahLst/>
              <a:cxnLst/>
              <a:rect l="l" t="t" r="r" b="b"/>
              <a:pathLst>
                <a:path w="14489" h="17078" extrusionOk="0">
                  <a:moveTo>
                    <a:pt x="8990" y="0"/>
                  </a:moveTo>
                  <a:cubicBezTo>
                    <a:pt x="8734" y="0"/>
                    <a:pt x="8482" y="89"/>
                    <a:pt x="8379" y="290"/>
                  </a:cubicBezTo>
                  <a:cubicBezTo>
                    <a:pt x="8350" y="289"/>
                    <a:pt x="8321" y="288"/>
                    <a:pt x="8291" y="288"/>
                  </a:cubicBezTo>
                  <a:cubicBezTo>
                    <a:pt x="7979" y="288"/>
                    <a:pt x="7602" y="357"/>
                    <a:pt x="7385" y="572"/>
                  </a:cubicBezTo>
                  <a:cubicBezTo>
                    <a:pt x="7291" y="521"/>
                    <a:pt x="7184" y="498"/>
                    <a:pt x="7077" y="498"/>
                  </a:cubicBezTo>
                  <a:cubicBezTo>
                    <a:pt x="6900" y="498"/>
                    <a:pt x="6719" y="560"/>
                    <a:pt x="6578" y="662"/>
                  </a:cubicBezTo>
                  <a:cubicBezTo>
                    <a:pt x="6322" y="671"/>
                    <a:pt x="6035" y="826"/>
                    <a:pt x="5886" y="1029"/>
                  </a:cubicBezTo>
                  <a:cubicBezTo>
                    <a:pt x="5856" y="1026"/>
                    <a:pt x="5826" y="1025"/>
                    <a:pt x="5796" y="1025"/>
                  </a:cubicBezTo>
                  <a:cubicBezTo>
                    <a:pt x="5439" y="1025"/>
                    <a:pt x="5069" y="1235"/>
                    <a:pt x="4849" y="1493"/>
                  </a:cubicBezTo>
                  <a:cubicBezTo>
                    <a:pt x="4748" y="1402"/>
                    <a:pt x="4627" y="1363"/>
                    <a:pt x="4503" y="1363"/>
                  </a:cubicBezTo>
                  <a:cubicBezTo>
                    <a:pt x="4172" y="1363"/>
                    <a:pt x="3818" y="1640"/>
                    <a:pt x="3744" y="1949"/>
                  </a:cubicBezTo>
                  <a:cubicBezTo>
                    <a:pt x="3248" y="2006"/>
                    <a:pt x="2904" y="2680"/>
                    <a:pt x="3137" y="2999"/>
                  </a:cubicBezTo>
                  <a:cubicBezTo>
                    <a:pt x="2800" y="3174"/>
                    <a:pt x="2537" y="3587"/>
                    <a:pt x="2479" y="3962"/>
                  </a:cubicBezTo>
                  <a:cubicBezTo>
                    <a:pt x="2119" y="4140"/>
                    <a:pt x="1878" y="4706"/>
                    <a:pt x="1983" y="5128"/>
                  </a:cubicBezTo>
                  <a:cubicBezTo>
                    <a:pt x="1645" y="5323"/>
                    <a:pt x="1498" y="5749"/>
                    <a:pt x="1490" y="6133"/>
                  </a:cubicBezTo>
                  <a:cubicBezTo>
                    <a:pt x="1093" y="6248"/>
                    <a:pt x="1035" y="6754"/>
                    <a:pt x="1111" y="7120"/>
                  </a:cubicBezTo>
                  <a:cubicBezTo>
                    <a:pt x="884" y="7478"/>
                    <a:pt x="1063" y="8285"/>
                    <a:pt x="1517" y="8285"/>
                  </a:cubicBezTo>
                  <a:cubicBezTo>
                    <a:pt x="1526" y="8285"/>
                    <a:pt x="1535" y="8285"/>
                    <a:pt x="1543" y="8285"/>
                  </a:cubicBezTo>
                  <a:cubicBezTo>
                    <a:pt x="1694" y="8268"/>
                    <a:pt x="2687" y="8012"/>
                    <a:pt x="2942" y="7915"/>
                  </a:cubicBezTo>
                  <a:lnTo>
                    <a:pt x="2942" y="7915"/>
                  </a:lnTo>
                  <a:cubicBezTo>
                    <a:pt x="2764" y="8620"/>
                    <a:pt x="2195" y="8480"/>
                    <a:pt x="2151" y="9021"/>
                  </a:cubicBezTo>
                  <a:cubicBezTo>
                    <a:pt x="2174" y="9543"/>
                    <a:pt x="2783" y="9445"/>
                    <a:pt x="2903" y="9997"/>
                  </a:cubicBezTo>
                  <a:cubicBezTo>
                    <a:pt x="2971" y="10203"/>
                    <a:pt x="3164" y="10307"/>
                    <a:pt x="3356" y="10307"/>
                  </a:cubicBezTo>
                  <a:cubicBezTo>
                    <a:pt x="3539" y="10307"/>
                    <a:pt x="3721" y="10213"/>
                    <a:pt x="3798" y="10024"/>
                  </a:cubicBezTo>
                  <a:cubicBezTo>
                    <a:pt x="3867" y="9868"/>
                    <a:pt x="3950" y="9735"/>
                    <a:pt x="4041" y="9632"/>
                  </a:cubicBezTo>
                  <a:lnTo>
                    <a:pt x="4041" y="10961"/>
                  </a:lnTo>
                  <a:cubicBezTo>
                    <a:pt x="2557" y="11339"/>
                    <a:pt x="1943" y="12964"/>
                    <a:pt x="2221" y="14191"/>
                  </a:cubicBezTo>
                  <a:cubicBezTo>
                    <a:pt x="0" y="15437"/>
                    <a:pt x="603" y="16254"/>
                    <a:pt x="1848" y="16254"/>
                  </a:cubicBezTo>
                  <a:cubicBezTo>
                    <a:pt x="2139" y="16254"/>
                    <a:pt x="2465" y="16209"/>
                    <a:pt x="2798" y="16115"/>
                  </a:cubicBezTo>
                  <a:lnTo>
                    <a:pt x="2798" y="16115"/>
                  </a:lnTo>
                  <a:cubicBezTo>
                    <a:pt x="2722" y="16429"/>
                    <a:pt x="2981" y="16755"/>
                    <a:pt x="3302" y="16755"/>
                  </a:cubicBezTo>
                  <a:cubicBezTo>
                    <a:pt x="3306" y="16755"/>
                    <a:pt x="3310" y="16755"/>
                    <a:pt x="3314" y="16755"/>
                  </a:cubicBezTo>
                  <a:cubicBezTo>
                    <a:pt x="3800" y="16722"/>
                    <a:pt x="4008" y="16155"/>
                    <a:pt x="4223" y="15782"/>
                  </a:cubicBezTo>
                  <a:cubicBezTo>
                    <a:pt x="4437" y="16103"/>
                    <a:pt x="4558" y="16703"/>
                    <a:pt x="4978" y="16703"/>
                  </a:cubicBezTo>
                  <a:cubicBezTo>
                    <a:pt x="5049" y="16703"/>
                    <a:pt x="5129" y="16686"/>
                    <a:pt x="5219" y="16647"/>
                  </a:cubicBezTo>
                  <a:cubicBezTo>
                    <a:pt x="5412" y="16934"/>
                    <a:pt x="5721" y="17064"/>
                    <a:pt x="6032" y="17064"/>
                  </a:cubicBezTo>
                  <a:cubicBezTo>
                    <a:pt x="6529" y="17064"/>
                    <a:pt x="7035" y="16734"/>
                    <a:pt x="7093" y="16183"/>
                  </a:cubicBezTo>
                  <a:lnTo>
                    <a:pt x="8433" y="16183"/>
                  </a:lnTo>
                  <a:cubicBezTo>
                    <a:pt x="8937" y="16279"/>
                    <a:pt x="8887" y="17065"/>
                    <a:pt x="9431" y="17078"/>
                  </a:cubicBezTo>
                  <a:cubicBezTo>
                    <a:pt x="9432" y="17078"/>
                    <a:pt x="9433" y="17078"/>
                    <a:pt x="9434" y="17078"/>
                  </a:cubicBezTo>
                  <a:cubicBezTo>
                    <a:pt x="9933" y="17078"/>
                    <a:pt x="9995" y="16278"/>
                    <a:pt x="10395" y="16183"/>
                  </a:cubicBezTo>
                  <a:lnTo>
                    <a:pt x="11122" y="16183"/>
                  </a:lnTo>
                  <a:cubicBezTo>
                    <a:pt x="11201" y="16766"/>
                    <a:pt x="11678" y="17057"/>
                    <a:pt x="12155" y="17057"/>
                  </a:cubicBezTo>
                  <a:cubicBezTo>
                    <a:pt x="12632" y="17057"/>
                    <a:pt x="13109" y="16766"/>
                    <a:pt x="13188" y="16183"/>
                  </a:cubicBezTo>
                  <a:cubicBezTo>
                    <a:pt x="13252" y="16193"/>
                    <a:pt x="13316" y="16197"/>
                    <a:pt x="13380" y="16197"/>
                  </a:cubicBezTo>
                  <a:cubicBezTo>
                    <a:pt x="13947" y="16197"/>
                    <a:pt x="14488" y="15846"/>
                    <a:pt x="14483" y="15219"/>
                  </a:cubicBezTo>
                  <a:lnTo>
                    <a:pt x="14483" y="4821"/>
                  </a:lnTo>
                  <a:cubicBezTo>
                    <a:pt x="14479" y="4290"/>
                    <a:pt x="14047" y="3858"/>
                    <a:pt x="13515" y="3858"/>
                  </a:cubicBezTo>
                  <a:lnTo>
                    <a:pt x="12841" y="3858"/>
                  </a:lnTo>
                  <a:cubicBezTo>
                    <a:pt x="13035" y="3614"/>
                    <a:pt x="13192" y="3197"/>
                    <a:pt x="13434" y="3117"/>
                  </a:cubicBezTo>
                  <a:cubicBezTo>
                    <a:pt x="13798" y="2951"/>
                    <a:pt x="13786" y="2387"/>
                    <a:pt x="13413" y="2238"/>
                  </a:cubicBezTo>
                  <a:cubicBezTo>
                    <a:pt x="13260" y="2172"/>
                    <a:pt x="13147" y="2076"/>
                    <a:pt x="13106" y="2015"/>
                  </a:cubicBezTo>
                  <a:cubicBezTo>
                    <a:pt x="13046" y="1925"/>
                    <a:pt x="13000" y="1830"/>
                    <a:pt x="12968" y="1718"/>
                  </a:cubicBezTo>
                  <a:cubicBezTo>
                    <a:pt x="12908" y="1493"/>
                    <a:pt x="12707" y="1380"/>
                    <a:pt x="12505" y="1380"/>
                  </a:cubicBezTo>
                  <a:cubicBezTo>
                    <a:pt x="12307" y="1380"/>
                    <a:pt x="12109" y="1489"/>
                    <a:pt x="12045" y="1708"/>
                  </a:cubicBezTo>
                  <a:cubicBezTo>
                    <a:pt x="11962" y="1972"/>
                    <a:pt x="11799" y="2178"/>
                    <a:pt x="11556" y="2275"/>
                  </a:cubicBezTo>
                  <a:cubicBezTo>
                    <a:pt x="11510" y="2255"/>
                    <a:pt x="11461" y="2241"/>
                    <a:pt x="11410" y="2235"/>
                  </a:cubicBezTo>
                  <a:cubicBezTo>
                    <a:pt x="11294" y="1963"/>
                    <a:pt x="10912" y="1909"/>
                    <a:pt x="10518" y="1909"/>
                  </a:cubicBezTo>
                  <a:cubicBezTo>
                    <a:pt x="10258" y="1909"/>
                    <a:pt x="9994" y="1933"/>
                    <a:pt x="9797" y="1933"/>
                  </a:cubicBezTo>
                  <a:cubicBezTo>
                    <a:pt x="9734" y="1933"/>
                    <a:pt x="9678" y="1930"/>
                    <a:pt x="9632" y="1924"/>
                  </a:cubicBezTo>
                  <a:cubicBezTo>
                    <a:pt x="9660" y="1804"/>
                    <a:pt x="9655" y="1673"/>
                    <a:pt x="9611" y="1555"/>
                  </a:cubicBezTo>
                  <a:cubicBezTo>
                    <a:pt x="9628" y="1508"/>
                    <a:pt x="9641" y="1458"/>
                    <a:pt x="9643" y="1407"/>
                  </a:cubicBezTo>
                  <a:cubicBezTo>
                    <a:pt x="9692" y="560"/>
                    <a:pt x="9692" y="513"/>
                    <a:pt x="9694" y="493"/>
                  </a:cubicBezTo>
                  <a:cubicBezTo>
                    <a:pt x="9748" y="189"/>
                    <a:pt x="9364" y="0"/>
                    <a:pt x="89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1899175" y="4619550"/>
              <a:ext cx="109950" cy="53450"/>
            </a:xfrm>
            <a:custGeom>
              <a:avLst/>
              <a:gdLst/>
              <a:ahLst/>
              <a:cxnLst/>
              <a:rect l="l" t="t" r="r" b="b"/>
              <a:pathLst>
                <a:path w="4398" h="2138" extrusionOk="0">
                  <a:moveTo>
                    <a:pt x="66" y="1"/>
                  </a:moveTo>
                  <a:cubicBezTo>
                    <a:pt x="29" y="1"/>
                    <a:pt x="0" y="31"/>
                    <a:pt x="0" y="68"/>
                  </a:cubicBezTo>
                  <a:lnTo>
                    <a:pt x="0" y="2070"/>
                  </a:lnTo>
                  <a:cubicBezTo>
                    <a:pt x="0" y="2107"/>
                    <a:pt x="29" y="2138"/>
                    <a:pt x="66" y="2138"/>
                  </a:cubicBezTo>
                  <a:cubicBezTo>
                    <a:pt x="103" y="2138"/>
                    <a:pt x="134" y="2107"/>
                    <a:pt x="134" y="2070"/>
                  </a:cubicBezTo>
                  <a:lnTo>
                    <a:pt x="134" y="134"/>
                  </a:lnTo>
                  <a:lnTo>
                    <a:pt x="4263" y="134"/>
                  </a:lnTo>
                  <a:lnTo>
                    <a:pt x="4263" y="2070"/>
                  </a:lnTo>
                  <a:cubicBezTo>
                    <a:pt x="4263" y="2107"/>
                    <a:pt x="4294" y="2138"/>
                    <a:pt x="4330" y="2138"/>
                  </a:cubicBezTo>
                  <a:cubicBezTo>
                    <a:pt x="4367" y="2138"/>
                    <a:pt x="4398" y="2107"/>
                    <a:pt x="4398" y="2070"/>
                  </a:cubicBezTo>
                  <a:lnTo>
                    <a:pt x="4398" y="68"/>
                  </a:lnTo>
                  <a:cubicBezTo>
                    <a:pt x="4398" y="31"/>
                    <a:pt x="4367" y="1"/>
                    <a:pt x="4330"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1909025" y="4611825"/>
              <a:ext cx="91125" cy="18000"/>
            </a:xfrm>
            <a:custGeom>
              <a:avLst/>
              <a:gdLst/>
              <a:ahLst/>
              <a:cxnLst/>
              <a:rect l="l" t="t" r="r" b="b"/>
              <a:pathLst>
                <a:path w="3645" h="720" extrusionOk="0">
                  <a:moveTo>
                    <a:pt x="79" y="1"/>
                  </a:moveTo>
                  <a:cubicBezTo>
                    <a:pt x="35" y="1"/>
                    <a:pt x="1" y="36"/>
                    <a:pt x="1" y="79"/>
                  </a:cubicBezTo>
                  <a:lnTo>
                    <a:pt x="1" y="640"/>
                  </a:lnTo>
                  <a:cubicBezTo>
                    <a:pt x="1" y="683"/>
                    <a:pt x="35" y="719"/>
                    <a:pt x="79" y="719"/>
                  </a:cubicBezTo>
                  <a:lnTo>
                    <a:pt x="3566" y="719"/>
                  </a:lnTo>
                  <a:cubicBezTo>
                    <a:pt x="3610" y="719"/>
                    <a:pt x="3645" y="683"/>
                    <a:pt x="3645" y="640"/>
                  </a:cubicBezTo>
                  <a:lnTo>
                    <a:pt x="3645" y="79"/>
                  </a:lnTo>
                  <a:cubicBezTo>
                    <a:pt x="3645" y="36"/>
                    <a:pt x="3610" y="1"/>
                    <a:pt x="3566" y="1"/>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1859475" y="4938400"/>
              <a:ext cx="30850" cy="30875"/>
            </a:xfrm>
            <a:custGeom>
              <a:avLst/>
              <a:gdLst/>
              <a:ahLst/>
              <a:cxnLst/>
              <a:rect l="l" t="t" r="r" b="b"/>
              <a:pathLst>
                <a:path w="1234" h="1235" extrusionOk="0">
                  <a:moveTo>
                    <a:pt x="617" y="0"/>
                  </a:moveTo>
                  <a:cubicBezTo>
                    <a:pt x="276" y="0"/>
                    <a:pt x="0" y="277"/>
                    <a:pt x="0" y="618"/>
                  </a:cubicBezTo>
                  <a:cubicBezTo>
                    <a:pt x="0" y="957"/>
                    <a:pt x="276" y="1234"/>
                    <a:pt x="617" y="1234"/>
                  </a:cubicBezTo>
                  <a:cubicBezTo>
                    <a:pt x="958" y="1234"/>
                    <a:pt x="1233" y="957"/>
                    <a:pt x="1233" y="618"/>
                  </a:cubicBezTo>
                  <a:cubicBezTo>
                    <a:pt x="1233" y="277"/>
                    <a:pt x="958" y="0"/>
                    <a:pt x="617" y="0"/>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2011850" y="4938400"/>
              <a:ext cx="30875" cy="30875"/>
            </a:xfrm>
            <a:custGeom>
              <a:avLst/>
              <a:gdLst/>
              <a:ahLst/>
              <a:cxnLst/>
              <a:rect l="l" t="t" r="r" b="b"/>
              <a:pathLst>
                <a:path w="1235" h="1235" extrusionOk="0">
                  <a:moveTo>
                    <a:pt x="618" y="0"/>
                  </a:moveTo>
                  <a:cubicBezTo>
                    <a:pt x="277" y="0"/>
                    <a:pt x="0" y="277"/>
                    <a:pt x="0" y="618"/>
                  </a:cubicBezTo>
                  <a:cubicBezTo>
                    <a:pt x="0" y="957"/>
                    <a:pt x="277" y="1234"/>
                    <a:pt x="618" y="1234"/>
                  </a:cubicBezTo>
                  <a:cubicBezTo>
                    <a:pt x="959" y="1234"/>
                    <a:pt x="1234" y="957"/>
                    <a:pt x="1234" y="618"/>
                  </a:cubicBezTo>
                  <a:cubicBezTo>
                    <a:pt x="1234" y="277"/>
                    <a:pt x="959" y="0"/>
                    <a:pt x="618" y="0"/>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1835075" y="4660200"/>
              <a:ext cx="239700" cy="286825"/>
            </a:xfrm>
            <a:custGeom>
              <a:avLst/>
              <a:gdLst/>
              <a:ahLst/>
              <a:cxnLst/>
              <a:rect l="l" t="t" r="r" b="b"/>
              <a:pathLst>
                <a:path w="9588" h="11473" extrusionOk="0">
                  <a:moveTo>
                    <a:pt x="537" y="0"/>
                  </a:moveTo>
                  <a:cubicBezTo>
                    <a:pt x="241" y="0"/>
                    <a:pt x="0" y="241"/>
                    <a:pt x="0" y="537"/>
                  </a:cubicBezTo>
                  <a:lnTo>
                    <a:pt x="0" y="10935"/>
                  </a:lnTo>
                  <a:cubicBezTo>
                    <a:pt x="0" y="11231"/>
                    <a:pt x="241" y="11472"/>
                    <a:pt x="537" y="11472"/>
                  </a:cubicBezTo>
                  <a:lnTo>
                    <a:pt x="7333" y="11472"/>
                  </a:lnTo>
                  <a:lnTo>
                    <a:pt x="7841" y="10884"/>
                  </a:lnTo>
                  <a:lnTo>
                    <a:pt x="8228" y="11472"/>
                  </a:lnTo>
                  <a:lnTo>
                    <a:pt x="9051" y="11472"/>
                  </a:lnTo>
                  <a:cubicBezTo>
                    <a:pt x="9347" y="11472"/>
                    <a:pt x="9588" y="11231"/>
                    <a:pt x="9588" y="10935"/>
                  </a:cubicBezTo>
                  <a:lnTo>
                    <a:pt x="9588" y="537"/>
                  </a:lnTo>
                  <a:cubicBezTo>
                    <a:pt x="9588" y="239"/>
                    <a:pt x="9348" y="0"/>
                    <a:pt x="9051" y="0"/>
                  </a:cubicBez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1858950" y="4809550"/>
              <a:ext cx="38350" cy="39550"/>
            </a:xfrm>
            <a:custGeom>
              <a:avLst/>
              <a:gdLst/>
              <a:ahLst/>
              <a:cxnLst/>
              <a:rect l="l" t="t" r="r" b="b"/>
              <a:pathLst>
                <a:path w="1534" h="1582" extrusionOk="0">
                  <a:moveTo>
                    <a:pt x="767" y="1"/>
                  </a:moveTo>
                  <a:cubicBezTo>
                    <a:pt x="343" y="1"/>
                    <a:pt x="0" y="354"/>
                    <a:pt x="0" y="791"/>
                  </a:cubicBezTo>
                  <a:cubicBezTo>
                    <a:pt x="0" y="1228"/>
                    <a:pt x="343" y="1581"/>
                    <a:pt x="767" y="1581"/>
                  </a:cubicBezTo>
                  <a:cubicBezTo>
                    <a:pt x="1190" y="1581"/>
                    <a:pt x="1533" y="1228"/>
                    <a:pt x="1533" y="791"/>
                  </a:cubicBezTo>
                  <a:cubicBezTo>
                    <a:pt x="1533" y="354"/>
                    <a:pt x="1190" y="1"/>
                    <a:pt x="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1961725" y="4809550"/>
              <a:ext cx="38375" cy="39550"/>
            </a:xfrm>
            <a:custGeom>
              <a:avLst/>
              <a:gdLst/>
              <a:ahLst/>
              <a:cxnLst/>
              <a:rect l="l" t="t" r="r" b="b"/>
              <a:pathLst>
                <a:path w="1535" h="1582" extrusionOk="0">
                  <a:moveTo>
                    <a:pt x="768" y="1"/>
                  </a:moveTo>
                  <a:cubicBezTo>
                    <a:pt x="345" y="1"/>
                    <a:pt x="1" y="354"/>
                    <a:pt x="1" y="791"/>
                  </a:cubicBezTo>
                  <a:cubicBezTo>
                    <a:pt x="1" y="1228"/>
                    <a:pt x="345" y="1581"/>
                    <a:pt x="768" y="1581"/>
                  </a:cubicBezTo>
                  <a:cubicBezTo>
                    <a:pt x="1192" y="1581"/>
                    <a:pt x="1535" y="1228"/>
                    <a:pt x="1535" y="791"/>
                  </a:cubicBezTo>
                  <a:cubicBezTo>
                    <a:pt x="1535" y="354"/>
                    <a:pt x="1192" y="1"/>
                    <a:pt x="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1881425" y="4799400"/>
              <a:ext cx="17275" cy="17800"/>
            </a:xfrm>
            <a:custGeom>
              <a:avLst/>
              <a:gdLst/>
              <a:ahLst/>
              <a:cxnLst/>
              <a:rect l="l" t="t" r="r" b="b"/>
              <a:pathLst>
                <a:path w="691" h="712" extrusionOk="0">
                  <a:moveTo>
                    <a:pt x="345" y="1"/>
                  </a:moveTo>
                  <a:cubicBezTo>
                    <a:pt x="155" y="1"/>
                    <a:pt x="1" y="161"/>
                    <a:pt x="1" y="356"/>
                  </a:cubicBezTo>
                  <a:cubicBezTo>
                    <a:pt x="1" y="552"/>
                    <a:pt x="155" y="711"/>
                    <a:pt x="345" y="711"/>
                  </a:cubicBezTo>
                  <a:cubicBezTo>
                    <a:pt x="535" y="711"/>
                    <a:pt x="690" y="552"/>
                    <a:pt x="690" y="356"/>
                  </a:cubicBezTo>
                  <a:cubicBezTo>
                    <a:pt x="690" y="161"/>
                    <a:pt x="535"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1960900" y="4799400"/>
              <a:ext cx="17250" cy="17800"/>
            </a:xfrm>
            <a:custGeom>
              <a:avLst/>
              <a:gdLst/>
              <a:ahLst/>
              <a:cxnLst/>
              <a:rect l="l" t="t" r="r" b="b"/>
              <a:pathLst>
                <a:path w="690" h="712" extrusionOk="0">
                  <a:moveTo>
                    <a:pt x="345" y="1"/>
                  </a:moveTo>
                  <a:cubicBezTo>
                    <a:pt x="155" y="1"/>
                    <a:pt x="0" y="161"/>
                    <a:pt x="0" y="356"/>
                  </a:cubicBezTo>
                  <a:cubicBezTo>
                    <a:pt x="0" y="552"/>
                    <a:pt x="155" y="711"/>
                    <a:pt x="345" y="711"/>
                  </a:cubicBezTo>
                  <a:cubicBezTo>
                    <a:pt x="535" y="711"/>
                    <a:pt x="689" y="552"/>
                    <a:pt x="689" y="356"/>
                  </a:cubicBezTo>
                  <a:cubicBezTo>
                    <a:pt x="689" y="161"/>
                    <a:pt x="535"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1916925" y="4806575"/>
              <a:ext cx="26425" cy="23875"/>
            </a:xfrm>
            <a:custGeom>
              <a:avLst/>
              <a:gdLst/>
              <a:ahLst/>
              <a:cxnLst/>
              <a:rect l="l" t="t" r="r" b="b"/>
              <a:pathLst>
                <a:path w="1057" h="955" extrusionOk="0">
                  <a:moveTo>
                    <a:pt x="998" y="0"/>
                  </a:moveTo>
                  <a:cubicBezTo>
                    <a:pt x="965" y="0"/>
                    <a:pt x="939" y="26"/>
                    <a:pt x="939" y="59"/>
                  </a:cubicBezTo>
                  <a:cubicBezTo>
                    <a:pt x="939" y="64"/>
                    <a:pt x="935" y="559"/>
                    <a:pt x="733" y="758"/>
                  </a:cubicBezTo>
                  <a:cubicBezTo>
                    <a:pt x="681" y="809"/>
                    <a:pt x="619" y="835"/>
                    <a:pt x="548" y="835"/>
                  </a:cubicBezTo>
                  <a:cubicBezTo>
                    <a:pt x="545" y="835"/>
                    <a:pt x="543" y="835"/>
                    <a:pt x="540" y="835"/>
                  </a:cubicBezTo>
                  <a:cubicBezTo>
                    <a:pt x="143" y="826"/>
                    <a:pt x="119" y="86"/>
                    <a:pt x="119" y="79"/>
                  </a:cubicBezTo>
                  <a:cubicBezTo>
                    <a:pt x="119" y="48"/>
                    <a:pt x="94" y="21"/>
                    <a:pt x="64" y="21"/>
                  </a:cubicBezTo>
                  <a:cubicBezTo>
                    <a:pt x="62" y="21"/>
                    <a:pt x="61" y="21"/>
                    <a:pt x="59" y="21"/>
                  </a:cubicBezTo>
                  <a:cubicBezTo>
                    <a:pt x="26" y="21"/>
                    <a:pt x="0" y="48"/>
                    <a:pt x="1" y="81"/>
                  </a:cubicBezTo>
                  <a:cubicBezTo>
                    <a:pt x="1" y="91"/>
                    <a:pt x="6" y="294"/>
                    <a:pt x="71" y="501"/>
                  </a:cubicBezTo>
                  <a:cubicBezTo>
                    <a:pt x="161" y="793"/>
                    <a:pt x="323" y="949"/>
                    <a:pt x="539" y="954"/>
                  </a:cubicBezTo>
                  <a:lnTo>
                    <a:pt x="548" y="954"/>
                  </a:lnTo>
                  <a:cubicBezTo>
                    <a:pt x="650" y="954"/>
                    <a:pt x="742" y="916"/>
                    <a:pt x="817" y="843"/>
                  </a:cubicBezTo>
                  <a:cubicBezTo>
                    <a:pt x="1054" y="610"/>
                    <a:pt x="1056" y="81"/>
                    <a:pt x="1056" y="59"/>
                  </a:cubicBezTo>
                  <a:cubicBezTo>
                    <a:pt x="1056" y="26"/>
                    <a:pt x="1030" y="0"/>
                    <a:pt x="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2018250" y="4660200"/>
              <a:ext cx="56525" cy="286825"/>
            </a:xfrm>
            <a:custGeom>
              <a:avLst/>
              <a:gdLst/>
              <a:ahLst/>
              <a:cxnLst/>
              <a:rect l="l" t="t" r="r" b="b"/>
              <a:pathLst>
                <a:path w="2261" h="11473" extrusionOk="0">
                  <a:moveTo>
                    <a:pt x="1" y="0"/>
                  </a:moveTo>
                  <a:lnTo>
                    <a:pt x="1" y="11472"/>
                  </a:lnTo>
                  <a:lnTo>
                    <a:pt x="1724" y="11472"/>
                  </a:lnTo>
                  <a:cubicBezTo>
                    <a:pt x="2020" y="11472"/>
                    <a:pt x="2261" y="11231"/>
                    <a:pt x="2261" y="10935"/>
                  </a:cubicBezTo>
                  <a:lnTo>
                    <a:pt x="2261" y="537"/>
                  </a:lnTo>
                  <a:cubicBezTo>
                    <a:pt x="2261" y="239"/>
                    <a:pt x="2021" y="0"/>
                    <a:pt x="1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3"/>
            <p:cNvSpPr/>
            <p:nvPr/>
          </p:nvSpPr>
          <p:spPr>
            <a:xfrm>
              <a:off x="2052450" y="4660200"/>
              <a:ext cx="1125" cy="286775"/>
            </a:xfrm>
            <a:custGeom>
              <a:avLst/>
              <a:gdLst/>
              <a:ahLst/>
              <a:cxnLst/>
              <a:rect l="l" t="t" r="r" b="b"/>
              <a:pathLst>
                <a:path w="45" h="11471" extrusionOk="0">
                  <a:moveTo>
                    <a:pt x="0" y="0"/>
                  </a:moveTo>
                  <a:lnTo>
                    <a:pt x="0" y="11471"/>
                  </a:lnTo>
                  <a:lnTo>
                    <a:pt x="45" y="11471"/>
                  </a:lnTo>
                  <a:lnTo>
                    <a:pt x="4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3"/>
            <p:cNvSpPr/>
            <p:nvPr/>
          </p:nvSpPr>
          <p:spPr>
            <a:xfrm>
              <a:off x="1967475" y="4686425"/>
              <a:ext cx="25125" cy="41125"/>
            </a:xfrm>
            <a:custGeom>
              <a:avLst/>
              <a:gdLst/>
              <a:ahLst/>
              <a:cxnLst/>
              <a:rect l="l" t="t" r="r" b="b"/>
              <a:pathLst>
                <a:path w="1005" h="1645" extrusionOk="0">
                  <a:moveTo>
                    <a:pt x="27" y="0"/>
                  </a:moveTo>
                  <a:cubicBezTo>
                    <a:pt x="12" y="0"/>
                    <a:pt x="0" y="13"/>
                    <a:pt x="0" y="26"/>
                  </a:cubicBezTo>
                  <a:lnTo>
                    <a:pt x="0" y="1618"/>
                  </a:lnTo>
                  <a:cubicBezTo>
                    <a:pt x="0" y="1633"/>
                    <a:pt x="12" y="1645"/>
                    <a:pt x="27" y="1645"/>
                  </a:cubicBezTo>
                  <a:lnTo>
                    <a:pt x="979" y="1645"/>
                  </a:lnTo>
                  <a:cubicBezTo>
                    <a:pt x="993" y="1645"/>
                    <a:pt x="1005" y="1633"/>
                    <a:pt x="1005" y="1618"/>
                  </a:cubicBezTo>
                  <a:lnTo>
                    <a:pt x="1005" y="26"/>
                  </a:lnTo>
                  <a:cubicBezTo>
                    <a:pt x="1005" y="13"/>
                    <a:pt x="993"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1969475" y="4689700"/>
              <a:ext cx="21150" cy="34600"/>
            </a:xfrm>
            <a:custGeom>
              <a:avLst/>
              <a:gdLst/>
              <a:ahLst/>
              <a:cxnLst/>
              <a:rect l="l" t="t" r="r" b="b"/>
              <a:pathLst>
                <a:path w="846" h="1384" extrusionOk="0">
                  <a:moveTo>
                    <a:pt x="0" y="1"/>
                  </a:moveTo>
                  <a:lnTo>
                    <a:pt x="0" y="1383"/>
                  </a:lnTo>
                  <a:lnTo>
                    <a:pt x="845" y="1383"/>
                  </a:lnTo>
                  <a:lnTo>
                    <a:pt x="8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1938800" y="4728575"/>
              <a:ext cx="25150" cy="41100"/>
            </a:xfrm>
            <a:custGeom>
              <a:avLst/>
              <a:gdLst/>
              <a:ahLst/>
              <a:cxnLst/>
              <a:rect l="l" t="t" r="r" b="b"/>
              <a:pathLst>
                <a:path w="1006" h="1644" extrusionOk="0">
                  <a:moveTo>
                    <a:pt x="27" y="1"/>
                  </a:moveTo>
                  <a:cubicBezTo>
                    <a:pt x="12" y="1"/>
                    <a:pt x="0" y="12"/>
                    <a:pt x="0" y="27"/>
                  </a:cubicBezTo>
                  <a:lnTo>
                    <a:pt x="0" y="1618"/>
                  </a:lnTo>
                  <a:cubicBezTo>
                    <a:pt x="0" y="1632"/>
                    <a:pt x="12" y="1644"/>
                    <a:pt x="27" y="1644"/>
                  </a:cubicBezTo>
                  <a:lnTo>
                    <a:pt x="979" y="1644"/>
                  </a:lnTo>
                  <a:cubicBezTo>
                    <a:pt x="994" y="1644"/>
                    <a:pt x="1005" y="1632"/>
                    <a:pt x="1005" y="1618"/>
                  </a:cubicBezTo>
                  <a:lnTo>
                    <a:pt x="1005" y="27"/>
                  </a:lnTo>
                  <a:cubicBezTo>
                    <a:pt x="1005" y="12"/>
                    <a:pt x="994"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1940800" y="4731875"/>
              <a:ext cx="21150" cy="34550"/>
            </a:xfrm>
            <a:custGeom>
              <a:avLst/>
              <a:gdLst/>
              <a:ahLst/>
              <a:cxnLst/>
              <a:rect l="l" t="t" r="r" b="b"/>
              <a:pathLst>
                <a:path w="846" h="1382" extrusionOk="0">
                  <a:moveTo>
                    <a:pt x="0" y="0"/>
                  </a:moveTo>
                  <a:lnTo>
                    <a:pt x="0" y="1382"/>
                  </a:lnTo>
                  <a:lnTo>
                    <a:pt x="845" y="1382"/>
                  </a:lnTo>
                  <a:lnTo>
                    <a:pt x="8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1973475" y="4744000"/>
              <a:ext cx="25125" cy="41125"/>
            </a:xfrm>
            <a:custGeom>
              <a:avLst/>
              <a:gdLst/>
              <a:ahLst/>
              <a:cxnLst/>
              <a:rect l="l" t="t" r="r" b="b"/>
              <a:pathLst>
                <a:path w="1005" h="1645" extrusionOk="0">
                  <a:moveTo>
                    <a:pt x="26" y="0"/>
                  </a:moveTo>
                  <a:cubicBezTo>
                    <a:pt x="12" y="0"/>
                    <a:pt x="0" y="12"/>
                    <a:pt x="0" y="26"/>
                  </a:cubicBezTo>
                  <a:lnTo>
                    <a:pt x="0" y="1618"/>
                  </a:lnTo>
                  <a:cubicBezTo>
                    <a:pt x="0" y="1632"/>
                    <a:pt x="12" y="1645"/>
                    <a:pt x="26" y="1645"/>
                  </a:cubicBezTo>
                  <a:lnTo>
                    <a:pt x="979" y="1645"/>
                  </a:lnTo>
                  <a:cubicBezTo>
                    <a:pt x="992" y="1645"/>
                    <a:pt x="1005" y="1632"/>
                    <a:pt x="1005" y="1618"/>
                  </a:cubicBezTo>
                  <a:lnTo>
                    <a:pt x="1005" y="26"/>
                  </a:lnTo>
                  <a:cubicBezTo>
                    <a:pt x="1005" y="12"/>
                    <a:pt x="992" y="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1975475" y="4747275"/>
              <a:ext cx="21100" cy="34600"/>
            </a:xfrm>
            <a:custGeom>
              <a:avLst/>
              <a:gdLst/>
              <a:ahLst/>
              <a:cxnLst/>
              <a:rect l="l" t="t" r="r" b="b"/>
              <a:pathLst>
                <a:path w="844" h="1384" extrusionOk="0">
                  <a:moveTo>
                    <a:pt x="0" y="1"/>
                  </a:moveTo>
                  <a:lnTo>
                    <a:pt x="0" y="1383"/>
                  </a:lnTo>
                  <a:lnTo>
                    <a:pt x="844" y="138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2050275" y="4760650"/>
              <a:ext cx="5700" cy="84475"/>
            </a:xfrm>
            <a:custGeom>
              <a:avLst/>
              <a:gdLst/>
              <a:ahLst/>
              <a:cxnLst/>
              <a:rect l="l" t="t" r="r" b="b"/>
              <a:pathLst>
                <a:path w="228" h="3379" extrusionOk="0">
                  <a:moveTo>
                    <a:pt x="44" y="0"/>
                  </a:moveTo>
                  <a:cubicBezTo>
                    <a:pt x="19" y="0"/>
                    <a:pt x="0" y="19"/>
                    <a:pt x="0" y="44"/>
                  </a:cubicBezTo>
                  <a:lnTo>
                    <a:pt x="0" y="3333"/>
                  </a:lnTo>
                  <a:cubicBezTo>
                    <a:pt x="0" y="3358"/>
                    <a:pt x="19" y="3378"/>
                    <a:pt x="44" y="3378"/>
                  </a:cubicBezTo>
                  <a:lnTo>
                    <a:pt x="182" y="3378"/>
                  </a:lnTo>
                  <a:cubicBezTo>
                    <a:pt x="206" y="3378"/>
                    <a:pt x="227" y="3358"/>
                    <a:pt x="227" y="3333"/>
                  </a:cubicBezTo>
                  <a:lnTo>
                    <a:pt x="227" y="44"/>
                  </a:lnTo>
                  <a:cubicBezTo>
                    <a:pt x="227" y="19"/>
                    <a:pt x="207" y="0"/>
                    <a:pt x="1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1747450" y="4835125"/>
              <a:ext cx="213300" cy="113625"/>
            </a:xfrm>
            <a:custGeom>
              <a:avLst/>
              <a:gdLst/>
              <a:ahLst/>
              <a:cxnLst/>
              <a:rect l="l" t="t" r="r" b="b"/>
              <a:pathLst>
                <a:path w="8532" h="4545" extrusionOk="0">
                  <a:moveTo>
                    <a:pt x="3803" y="0"/>
                  </a:moveTo>
                  <a:cubicBezTo>
                    <a:pt x="3534" y="0"/>
                    <a:pt x="3249" y="53"/>
                    <a:pt x="2954" y="177"/>
                  </a:cubicBezTo>
                  <a:cubicBezTo>
                    <a:pt x="2862" y="216"/>
                    <a:pt x="2778" y="257"/>
                    <a:pt x="2698" y="304"/>
                  </a:cubicBezTo>
                  <a:cubicBezTo>
                    <a:pt x="1157" y="1169"/>
                    <a:pt x="1742" y="3123"/>
                    <a:pt x="1742" y="3123"/>
                  </a:cubicBezTo>
                  <a:cubicBezTo>
                    <a:pt x="1742" y="3123"/>
                    <a:pt x="1" y="4098"/>
                    <a:pt x="222" y="4407"/>
                  </a:cubicBezTo>
                  <a:cubicBezTo>
                    <a:pt x="286" y="4496"/>
                    <a:pt x="453" y="4545"/>
                    <a:pt x="728" y="4545"/>
                  </a:cubicBezTo>
                  <a:cubicBezTo>
                    <a:pt x="1395" y="4545"/>
                    <a:pt x="2694" y="4255"/>
                    <a:pt x="4682" y="3550"/>
                  </a:cubicBezTo>
                  <a:cubicBezTo>
                    <a:pt x="7490" y="2553"/>
                    <a:pt x="8532" y="1625"/>
                    <a:pt x="8260" y="1298"/>
                  </a:cubicBezTo>
                  <a:cubicBezTo>
                    <a:pt x="8194" y="1218"/>
                    <a:pt x="8037" y="1187"/>
                    <a:pt x="7840" y="1187"/>
                  </a:cubicBezTo>
                  <a:cubicBezTo>
                    <a:pt x="7233" y="1187"/>
                    <a:pt x="6236" y="1472"/>
                    <a:pt x="6236" y="1472"/>
                  </a:cubicBezTo>
                  <a:cubicBezTo>
                    <a:pt x="6236" y="1472"/>
                    <a:pt x="6234" y="1468"/>
                    <a:pt x="6228" y="1459"/>
                  </a:cubicBezTo>
                  <a:cubicBezTo>
                    <a:pt x="6127" y="1318"/>
                    <a:pt x="5153" y="0"/>
                    <a:pt x="3803"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1814925" y="4835075"/>
              <a:ext cx="88225" cy="61050"/>
            </a:xfrm>
            <a:custGeom>
              <a:avLst/>
              <a:gdLst/>
              <a:ahLst/>
              <a:cxnLst/>
              <a:rect l="l" t="t" r="r" b="b"/>
              <a:pathLst>
                <a:path w="3529" h="2442" extrusionOk="0">
                  <a:moveTo>
                    <a:pt x="1104" y="1"/>
                  </a:moveTo>
                  <a:cubicBezTo>
                    <a:pt x="835" y="1"/>
                    <a:pt x="552" y="53"/>
                    <a:pt x="257" y="177"/>
                  </a:cubicBezTo>
                  <a:cubicBezTo>
                    <a:pt x="164" y="217"/>
                    <a:pt x="80" y="258"/>
                    <a:pt x="0" y="303"/>
                  </a:cubicBezTo>
                  <a:cubicBezTo>
                    <a:pt x="128" y="351"/>
                    <a:pt x="261" y="396"/>
                    <a:pt x="317" y="433"/>
                  </a:cubicBezTo>
                  <a:cubicBezTo>
                    <a:pt x="552" y="585"/>
                    <a:pt x="745" y="792"/>
                    <a:pt x="906" y="1012"/>
                  </a:cubicBezTo>
                  <a:cubicBezTo>
                    <a:pt x="1210" y="1424"/>
                    <a:pt x="1435" y="1896"/>
                    <a:pt x="1817" y="2246"/>
                  </a:cubicBezTo>
                  <a:cubicBezTo>
                    <a:pt x="1919" y="2339"/>
                    <a:pt x="2040" y="2427"/>
                    <a:pt x="2182" y="2439"/>
                  </a:cubicBezTo>
                  <a:cubicBezTo>
                    <a:pt x="2196" y="2440"/>
                    <a:pt x="2209" y="2441"/>
                    <a:pt x="2222" y="2441"/>
                  </a:cubicBezTo>
                  <a:cubicBezTo>
                    <a:pt x="2388" y="2441"/>
                    <a:pt x="2540" y="2341"/>
                    <a:pt x="2674" y="2245"/>
                  </a:cubicBezTo>
                  <a:cubicBezTo>
                    <a:pt x="2990" y="2016"/>
                    <a:pt x="3303" y="1771"/>
                    <a:pt x="3529" y="1461"/>
                  </a:cubicBezTo>
                  <a:cubicBezTo>
                    <a:pt x="3428" y="1319"/>
                    <a:pt x="2454" y="1"/>
                    <a:pt x="1104" y="1"/>
                  </a:cubicBezTo>
                  <a:close/>
                </a:path>
              </a:pathLst>
            </a:custGeom>
            <a:solidFill>
              <a:srgbClr val="FF89B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1788100" y="4869450"/>
              <a:ext cx="118100" cy="48650"/>
            </a:xfrm>
            <a:custGeom>
              <a:avLst/>
              <a:gdLst/>
              <a:ahLst/>
              <a:cxnLst/>
              <a:rect l="l" t="t" r="r" b="b"/>
              <a:pathLst>
                <a:path w="4724" h="1946" extrusionOk="0">
                  <a:moveTo>
                    <a:pt x="4610" y="0"/>
                  </a:moveTo>
                  <a:cubicBezTo>
                    <a:pt x="4581" y="0"/>
                    <a:pt x="4552" y="13"/>
                    <a:pt x="4532" y="37"/>
                  </a:cubicBezTo>
                  <a:cubicBezTo>
                    <a:pt x="4530" y="38"/>
                    <a:pt x="4354" y="256"/>
                    <a:pt x="3997" y="536"/>
                  </a:cubicBezTo>
                  <a:cubicBezTo>
                    <a:pt x="3668" y="793"/>
                    <a:pt x="3115" y="1158"/>
                    <a:pt x="2352" y="1435"/>
                  </a:cubicBezTo>
                  <a:cubicBezTo>
                    <a:pt x="1652" y="1685"/>
                    <a:pt x="1122" y="1744"/>
                    <a:pt x="783" y="1744"/>
                  </a:cubicBezTo>
                  <a:cubicBezTo>
                    <a:pt x="755" y="1744"/>
                    <a:pt x="728" y="1743"/>
                    <a:pt x="703" y="1743"/>
                  </a:cubicBezTo>
                  <a:cubicBezTo>
                    <a:pt x="342" y="1732"/>
                    <a:pt x="157" y="1658"/>
                    <a:pt x="154" y="1656"/>
                  </a:cubicBezTo>
                  <a:cubicBezTo>
                    <a:pt x="141" y="1651"/>
                    <a:pt x="127" y="1648"/>
                    <a:pt x="114" y="1648"/>
                  </a:cubicBezTo>
                  <a:cubicBezTo>
                    <a:pt x="76" y="1648"/>
                    <a:pt x="39" y="1671"/>
                    <a:pt x="22" y="1709"/>
                  </a:cubicBezTo>
                  <a:cubicBezTo>
                    <a:pt x="0" y="1759"/>
                    <a:pt x="24" y="1819"/>
                    <a:pt x="75" y="1841"/>
                  </a:cubicBezTo>
                  <a:cubicBezTo>
                    <a:pt x="94" y="1848"/>
                    <a:pt x="331" y="1946"/>
                    <a:pt x="787" y="1946"/>
                  </a:cubicBezTo>
                  <a:cubicBezTo>
                    <a:pt x="1173" y="1946"/>
                    <a:pt x="1718" y="1876"/>
                    <a:pt x="2420" y="1625"/>
                  </a:cubicBezTo>
                  <a:cubicBezTo>
                    <a:pt x="3939" y="1077"/>
                    <a:pt x="4659" y="201"/>
                    <a:pt x="4688" y="165"/>
                  </a:cubicBezTo>
                  <a:cubicBezTo>
                    <a:pt x="4724" y="122"/>
                    <a:pt x="4718" y="58"/>
                    <a:pt x="4674" y="23"/>
                  </a:cubicBezTo>
                  <a:cubicBezTo>
                    <a:pt x="4655" y="8"/>
                    <a:pt x="4633" y="0"/>
                    <a:pt x="4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1803450" y="4911550"/>
              <a:ext cx="47800" cy="49750"/>
            </a:xfrm>
            <a:custGeom>
              <a:avLst/>
              <a:gdLst/>
              <a:ahLst/>
              <a:cxnLst/>
              <a:rect l="l" t="t" r="r" b="b"/>
              <a:pathLst>
                <a:path w="1912" h="1990" extrusionOk="0">
                  <a:moveTo>
                    <a:pt x="804" y="0"/>
                  </a:moveTo>
                  <a:cubicBezTo>
                    <a:pt x="794" y="0"/>
                    <a:pt x="783" y="2"/>
                    <a:pt x="773" y="5"/>
                  </a:cubicBezTo>
                  <a:cubicBezTo>
                    <a:pt x="733" y="19"/>
                    <a:pt x="705" y="57"/>
                    <a:pt x="704" y="99"/>
                  </a:cubicBezTo>
                  <a:cubicBezTo>
                    <a:pt x="691" y="724"/>
                    <a:pt x="448" y="1352"/>
                    <a:pt x="37" y="1823"/>
                  </a:cubicBezTo>
                  <a:cubicBezTo>
                    <a:pt x="1" y="1865"/>
                    <a:pt x="5" y="1928"/>
                    <a:pt x="47" y="1965"/>
                  </a:cubicBezTo>
                  <a:cubicBezTo>
                    <a:pt x="65" y="1982"/>
                    <a:pt x="89" y="1989"/>
                    <a:pt x="112" y="1989"/>
                  </a:cubicBezTo>
                  <a:cubicBezTo>
                    <a:pt x="139" y="1989"/>
                    <a:pt x="168" y="1978"/>
                    <a:pt x="187" y="1955"/>
                  </a:cubicBezTo>
                  <a:cubicBezTo>
                    <a:pt x="569" y="1516"/>
                    <a:pt x="816" y="953"/>
                    <a:pt x="884" y="374"/>
                  </a:cubicBezTo>
                  <a:cubicBezTo>
                    <a:pt x="1217" y="834"/>
                    <a:pt x="1491" y="1334"/>
                    <a:pt x="1704" y="1865"/>
                  </a:cubicBezTo>
                  <a:cubicBezTo>
                    <a:pt x="1718" y="1905"/>
                    <a:pt x="1756" y="1928"/>
                    <a:pt x="1795" y="1928"/>
                  </a:cubicBezTo>
                  <a:cubicBezTo>
                    <a:pt x="1808" y="1928"/>
                    <a:pt x="1821" y="1926"/>
                    <a:pt x="1833" y="1921"/>
                  </a:cubicBezTo>
                  <a:cubicBezTo>
                    <a:pt x="1886" y="1902"/>
                    <a:pt x="1911" y="1842"/>
                    <a:pt x="1890" y="1792"/>
                  </a:cubicBezTo>
                  <a:cubicBezTo>
                    <a:pt x="1639" y="1158"/>
                    <a:pt x="1300" y="569"/>
                    <a:pt x="883" y="38"/>
                  </a:cubicBezTo>
                  <a:cubicBezTo>
                    <a:pt x="864" y="13"/>
                    <a:pt x="834" y="0"/>
                    <a:pt x="8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1759400" y="4716600"/>
              <a:ext cx="34050" cy="32950"/>
            </a:xfrm>
            <a:custGeom>
              <a:avLst/>
              <a:gdLst/>
              <a:ahLst/>
              <a:cxnLst/>
              <a:rect l="l" t="t" r="r" b="b"/>
              <a:pathLst>
                <a:path w="1362" h="1318" extrusionOk="0">
                  <a:moveTo>
                    <a:pt x="182" y="1"/>
                  </a:moveTo>
                  <a:cubicBezTo>
                    <a:pt x="172" y="1"/>
                    <a:pt x="162" y="4"/>
                    <a:pt x="150" y="11"/>
                  </a:cubicBezTo>
                  <a:cubicBezTo>
                    <a:pt x="137" y="19"/>
                    <a:pt x="122" y="40"/>
                    <a:pt x="108" y="71"/>
                  </a:cubicBezTo>
                  <a:cubicBezTo>
                    <a:pt x="92" y="105"/>
                    <a:pt x="81" y="155"/>
                    <a:pt x="75" y="224"/>
                  </a:cubicBezTo>
                  <a:cubicBezTo>
                    <a:pt x="69" y="294"/>
                    <a:pt x="71" y="369"/>
                    <a:pt x="83" y="452"/>
                  </a:cubicBezTo>
                  <a:cubicBezTo>
                    <a:pt x="95" y="534"/>
                    <a:pt x="118" y="580"/>
                    <a:pt x="153" y="586"/>
                  </a:cubicBezTo>
                  <a:lnTo>
                    <a:pt x="805" y="707"/>
                  </a:lnTo>
                  <a:lnTo>
                    <a:pt x="802" y="733"/>
                  </a:lnTo>
                  <a:lnTo>
                    <a:pt x="121" y="733"/>
                  </a:lnTo>
                  <a:cubicBezTo>
                    <a:pt x="97" y="733"/>
                    <a:pt x="74" y="749"/>
                    <a:pt x="52" y="779"/>
                  </a:cubicBezTo>
                  <a:cubicBezTo>
                    <a:pt x="28" y="810"/>
                    <a:pt x="13" y="858"/>
                    <a:pt x="7" y="928"/>
                  </a:cubicBezTo>
                  <a:cubicBezTo>
                    <a:pt x="0" y="997"/>
                    <a:pt x="1" y="1061"/>
                    <a:pt x="12" y="1122"/>
                  </a:cubicBezTo>
                  <a:cubicBezTo>
                    <a:pt x="22" y="1181"/>
                    <a:pt x="37" y="1229"/>
                    <a:pt x="54" y="1263"/>
                  </a:cubicBezTo>
                  <a:cubicBezTo>
                    <a:pt x="73" y="1297"/>
                    <a:pt x="89" y="1316"/>
                    <a:pt x="102" y="1317"/>
                  </a:cubicBezTo>
                  <a:cubicBezTo>
                    <a:pt x="103" y="1317"/>
                    <a:pt x="103" y="1317"/>
                    <a:pt x="103" y="1317"/>
                  </a:cubicBezTo>
                  <a:cubicBezTo>
                    <a:pt x="115" y="1317"/>
                    <a:pt x="257" y="1279"/>
                    <a:pt x="527" y="1205"/>
                  </a:cubicBezTo>
                  <a:cubicBezTo>
                    <a:pt x="804" y="1128"/>
                    <a:pt x="1051" y="1064"/>
                    <a:pt x="1268" y="1011"/>
                  </a:cubicBezTo>
                  <a:cubicBezTo>
                    <a:pt x="1290" y="1006"/>
                    <a:pt x="1306" y="992"/>
                    <a:pt x="1316" y="974"/>
                  </a:cubicBezTo>
                  <a:cubicBezTo>
                    <a:pt x="1327" y="955"/>
                    <a:pt x="1336" y="915"/>
                    <a:pt x="1342" y="853"/>
                  </a:cubicBezTo>
                  <a:cubicBezTo>
                    <a:pt x="1362" y="653"/>
                    <a:pt x="1352" y="545"/>
                    <a:pt x="1315" y="528"/>
                  </a:cubicBezTo>
                  <a:cubicBezTo>
                    <a:pt x="883" y="329"/>
                    <a:pt x="584" y="189"/>
                    <a:pt x="417" y="107"/>
                  </a:cubicBezTo>
                  <a:cubicBezTo>
                    <a:pt x="364" y="82"/>
                    <a:pt x="316" y="59"/>
                    <a:pt x="270" y="37"/>
                  </a:cubicBezTo>
                  <a:cubicBezTo>
                    <a:pt x="223" y="14"/>
                    <a:pt x="196" y="2"/>
                    <a:pt x="186" y="1"/>
                  </a:cubicBezTo>
                  <a:cubicBezTo>
                    <a:pt x="184" y="1"/>
                    <a:pt x="183" y="1"/>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1771225" y="4689525"/>
              <a:ext cx="30350" cy="30175"/>
            </a:xfrm>
            <a:custGeom>
              <a:avLst/>
              <a:gdLst/>
              <a:ahLst/>
              <a:cxnLst/>
              <a:rect l="l" t="t" r="r" b="b"/>
              <a:pathLst>
                <a:path w="1214" h="1207" extrusionOk="0">
                  <a:moveTo>
                    <a:pt x="616" y="546"/>
                  </a:moveTo>
                  <a:lnTo>
                    <a:pt x="826" y="606"/>
                  </a:lnTo>
                  <a:cubicBezTo>
                    <a:pt x="834" y="611"/>
                    <a:pt x="842" y="617"/>
                    <a:pt x="848" y="628"/>
                  </a:cubicBezTo>
                  <a:cubicBezTo>
                    <a:pt x="853" y="639"/>
                    <a:pt x="853" y="653"/>
                    <a:pt x="849" y="668"/>
                  </a:cubicBezTo>
                  <a:cubicBezTo>
                    <a:pt x="842" y="690"/>
                    <a:pt x="823" y="701"/>
                    <a:pt x="790" y="701"/>
                  </a:cubicBezTo>
                  <a:cubicBezTo>
                    <a:pt x="770" y="701"/>
                    <a:pt x="745" y="697"/>
                    <a:pt x="714" y="688"/>
                  </a:cubicBezTo>
                  <a:cubicBezTo>
                    <a:pt x="680" y="678"/>
                    <a:pt x="654" y="659"/>
                    <a:pt x="633" y="633"/>
                  </a:cubicBezTo>
                  <a:cubicBezTo>
                    <a:pt x="613" y="605"/>
                    <a:pt x="607" y="578"/>
                    <a:pt x="616" y="546"/>
                  </a:cubicBezTo>
                  <a:close/>
                  <a:moveTo>
                    <a:pt x="441" y="1"/>
                  </a:moveTo>
                  <a:cubicBezTo>
                    <a:pt x="425" y="1"/>
                    <a:pt x="409" y="2"/>
                    <a:pt x="395" y="5"/>
                  </a:cubicBezTo>
                  <a:cubicBezTo>
                    <a:pt x="369" y="10"/>
                    <a:pt x="336" y="19"/>
                    <a:pt x="300" y="36"/>
                  </a:cubicBezTo>
                  <a:cubicBezTo>
                    <a:pt x="262" y="52"/>
                    <a:pt x="229" y="74"/>
                    <a:pt x="202" y="104"/>
                  </a:cubicBezTo>
                  <a:cubicBezTo>
                    <a:pt x="172" y="134"/>
                    <a:pt x="145" y="175"/>
                    <a:pt x="117" y="227"/>
                  </a:cubicBezTo>
                  <a:cubicBezTo>
                    <a:pt x="87" y="277"/>
                    <a:pt x="63" y="342"/>
                    <a:pt x="40" y="418"/>
                  </a:cubicBezTo>
                  <a:cubicBezTo>
                    <a:pt x="18" y="495"/>
                    <a:pt x="6" y="576"/>
                    <a:pt x="3" y="663"/>
                  </a:cubicBezTo>
                  <a:cubicBezTo>
                    <a:pt x="1" y="748"/>
                    <a:pt x="6" y="818"/>
                    <a:pt x="18" y="869"/>
                  </a:cubicBezTo>
                  <a:cubicBezTo>
                    <a:pt x="30" y="921"/>
                    <a:pt x="44" y="949"/>
                    <a:pt x="60" y="954"/>
                  </a:cubicBezTo>
                  <a:cubicBezTo>
                    <a:pt x="79" y="959"/>
                    <a:pt x="99" y="962"/>
                    <a:pt x="121" y="962"/>
                  </a:cubicBezTo>
                  <a:cubicBezTo>
                    <a:pt x="154" y="962"/>
                    <a:pt x="191" y="956"/>
                    <a:pt x="231" y="943"/>
                  </a:cubicBezTo>
                  <a:cubicBezTo>
                    <a:pt x="297" y="922"/>
                    <a:pt x="334" y="901"/>
                    <a:pt x="342" y="880"/>
                  </a:cubicBezTo>
                  <a:cubicBezTo>
                    <a:pt x="344" y="870"/>
                    <a:pt x="342" y="849"/>
                    <a:pt x="333" y="818"/>
                  </a:cubicBezTo>
                  <a:cubicBezTo>
                    <a:pt x="326" y="785"/>
                    <a:pt x="321" y="747"/>
                    <a:pt x="316" y="701"/>
                  </a:cubicBezTo>
                  <a:cubicBezTo>
                    <a:pt x="313" y="657"/>
                    <a:pt x="316" y="618"/>
                    <a:pt x="324" y="589"/>
                  </a:cubicBezTo>
                  <a:cubicBezTo>
                    <a:pt x="332" y="560"/>
                    <a:pt x="344" y="539"/>
                    <a:pt x="355" y="527"/>
                  </a:cubicBezTo>
                  <a:cubicBezTo>
                    <a:pt x="376" y="509"/>
                    <a:pt x="400" y="500"/>
                    <a:pt x="428" y="500"/>
                  </a:cubicBezTo>
                  <a:cubicBezTo>
                    <a:pt x="442" y="500"/>
                    <a:pt x="458" y="503"/>
                    <a:pt x="474" y="507"/>
                  </a:cubicBezTo>
                  <a:lnTo>
                    <a:pt x="457" y="567"/>
                  </a:lnTo>
                  <a:cubicBezTo>
                    <a:pt x="431" y="660"/>
                    <a:pt x="416" y="748"/>
                    <a:pt x="413" y="831"/>
                  </a:cubicBezTo>
                  <a:cubicBezTo>
                    <a:pt x="412" y="886"/>
                    <a:pt x="417" y="937"/>
                    <a:pt x="429" y="981"/>
                  </a:cubicBezTo>
                  <a:cubicBezTo>
                    <a:pt x="442" y="1026"/>
                    <a:pt x="464" y="1067"/>
                    <a:pt x="497" y="1106"/>
                  </a:cubicBezTo>
                  <a:cubicBezTo>
                    <a:pt x="532" y="1146"/>
                    <a:pt x="576" y="1173"/>
                    <a:pt x="633" y="1189"/>
                  </a:cubicBezTo>
                  <a:cubicBezTo>
                    <a:pt x="674" y="1201"/>
                    <a:pt x="713" y="1207"/>
                    <a:pt x="749" y="1207"/>
                  </a:cubicBezTo>
                  <a:cubicBezTo>
                    <a:pt x="762" y="1207"/>
                    <a:pt x="776" y="1206"/>
                    <a:pt x="789" y="1204"/>
                  </a:cubicBezTo>
                  <a:cubicBezTo>
                    <a:pt x="834" y="1197"/>
                    <a:pt x="873" y="1184"/>
                    <a:pt x="901" y="1165"/>
                  </a:cubicBezTo>
                  <a:cubicBezTo>
                    <a:pt x="971" y="1120"/>
                    <a:pt x="1021" y="1041"/>
                    <a:pt x="1053" y="932"/>
                  </a:cubicBezTo>
                  <a:cubicBezTo>
                    <a:pt x="1091" y="800"/>
                    <a:pt x="1062" y="702"/>
                    <a:pt x="959" y="642"/>
                  </a:cubicBezTo>
                  <a:lnTo>
                    <a:pt x="963" y="627"/>
                  </a:lnTo>
                  <a:lnTo>
                    <a:pt x="1070" y="643"/>
                  </a:lnTo>
                  <a:cubicBezTo>
                    <a:pt x="1075" y="644"/>
                    <a:pt x="1080" y="644"/>
                    <a:pt x="1084" y="644"/>
                  </a:cubicBezTo>
                  <a:cubicBezTo>
                    <a:pt x="1090" y="644"/>
                    <a:pt x="1094" y="643"/>
                    <a:pt x="1097" y="642"/>
                  </a:cubicBezTo>
                  <a:cubicBezTo>
                    <a:pt x="1104" y="641"/>
                    <a:pt x="1111" y="631"/>
                    <a:pt x="1120" y="613"/>
                  </a:cubicBezTo>
                  <a:cubicBezTo>
                    <a:pt x="1129" y="596"/>
                    <a:pt x="1142" y="557"/>
                    <a:pt x="1160" y="494"/>
                  </a:cubicBezTo>
                  <a:cubicBezTo>
                    <a:pt x="1179" y="431"/>
                    <a:pt x="1194" y="365"/>
                    <a:pt x="1204" y="300"/>
                  </a:cubicBezTo>
                  <a:cubicBezTo>
                    <a:pt x="1214" y="234"/>
                    <a:pt x="1213" y="198"/>
                    <a:pt x="1200" y="195"/>
                  </a:cubicBezTo>
                  <a:lnTo>
                    <a:pt x="661" y="38"/>
                  </a:lnTo>
                  <a:cubicBezTo>
                    <a:pt x="599" y="20"/>
                    <a:pt x="543" y="8"/>
                    <a:pt x="496" y="5"/>
                  </a:cubicBezTo>
                  <a:cubicBezTo>
                    <a:pt x="477" y="2"/>
                    <a:pt x="458"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1783000" y="4661700"/>
              <a:ext cx="28850" cy="27900"/>
            </a:xfrm>
            <a:custGeom>
              <a:avLst/>
              <a:gdLst/>
              <a:ahLst/>
              <a:cxnLst/>
              <a:rect l="l" t="t" r="r" b="b"/>
              <a:pathLst>
                <a:path w="1154" h="1116" extrusionOk="0">
                  <a:moveTo>
                    <a:pt x="313" y="0"/>
                  </a:moveTo>
                  <a:cubicBezTo>
                    <a:pt x="283" y="0"/>
                    <a:pt x="254" y="13"/>
                    <a:pt x="225" y="39"/>
                  </a:cubicBezTo>
                  <a:cubicBezTo>
                    <a:pt x="181" y="79"/>
                    <a:pt x="126" y="165"/>
                    <a:pt x="62" y="294"/>
                  </a:cubicBezTo>
                  <a:cubicBezTo>
                    <a:pt x="24" y="371"/>
                    <a:pt x="4" y="456"/>
                    <a:pt x="2" y="550"/>
                  </a:cubicBezTo>
                  <a:cubicBezTo>
                    <a:pt x="0" y="608"/>
                    <a:pt x="8" y="665"/>
                    <a:pt x="24" y="719"/>
                  </a:cubicBezTo>
                  <a:cubicBezTo>
                    <a:pt x="41" y="772"/>
                    <a:pt x="74" y="828"/>
                    <a:pt x="124" y="884"/>
                  </a:cubicBezTo>
                  <a:cubicBezTo>
                    <a:pt x="176" y="941"/>
                    <a:pt x="240" y="989"/>
                    <a:pt x="320" y="1029"/>
                  </a:cubicBezTo>
                  <a:cubicBezTo>
                    <a:pt x="437" y="1087"/>
                    <a:pt x="543" y="1115"/>
                    <a:pt x="639" y="1115"/>
                  </a:cubicBezTo>
                  <a:cubicBezTo>
                    <a:pt x="649" y="1115"/>
                    <a:pt x="659" y="1115"/>
                    <a:pt x="668" y="1114"/>
                  </a:cubicBezTo>
                  <a:cubicBezTo>
                    <a:pt x="712" y="1110"/>
                    <a:pt x="754" y="1100"/>
                    <a:pt x="793" y="1082"/>
                  </a:cubicBezTo>
                  <a:cubicBezTo>
                    <a:pt x="833" y="1063"/>
                    <a:pt x="866" y="1044"/>
                    <a:pt x="891" y="1023"/>
                  </a:cubicBezTo>
                  <a:cubicBezTo>
                    <a:pt x="950" y="973"/>
                    <a:pt x="1007" y="897"/>
                    <a:pt x="1057" y="789"/>
                  </a:cubicBezTo>
                  <a:cubicBezTo>
                    <a:pt x="1110" y="683"/>
                    <a:pt x="1141" y="593"/>
                    <a:pt x="1147" y="519"/>
                  </a:cubicBezTo>
                  <a:cubicBezTo>
                    <a:pt x="1153" y="445"/>
                    <a:pt x="1127" y="394"/>
                    <a:pt x="1067" y="363"/>
                  </a:cubicBezTo>
                  <a:cubicBezTo>
                    <a:pt x="1027" y="344"/>
                    <a:pt x="977" y="332"/>
                    <a:pt x="919" y="326"/>
                  </a:cubicBezTo>
                  <a:cubicBezTo>
                    <a:pt x="907" y="325"/>
                    <a:pt x="896" y="325"/>
                    <a:pt x="886" y="325"/>
                  </a:cubicBezTo>
                  <a:cubicBezTo>
                    <a:pt x="846" y="325"/>
                    <a:pt x="822" y="334"/>
                    <a:pt x="813" y="351"/>
                  </a:cubicBezTo>
                  <a:cubicBezTo>
                    <a:pt x="810" y="357"/>
                    <a:pt x="809" y="388"/>
                    <a:pt x="806" y="449"/>
                  </a:cubicBezTo>
                  <a:cubicBezTo>
                    <a:pt x="804" y="509"/>
                    <a:pt x="794" y="556"/>
                    <a:pt x="779" y="588"/>
                  </a:cubicBezTo>
                  <a:cubicBezTo>
                    <a:pt x="763" y="621"/>
                    <a:pt x="738" y="639"/>
                    <a:pt x="703" y="641"/>
                  </a:cubicBezTo>
                  <a:cubicBezTo>
                    <a:pt x="700" y="641"/>
                    <a:pt x="698" y="641"/>
                    <a:pt x="695" y="641"/>
                  </a:cubicBezTo>
                  <a:cubicBezTo>
                    <a:pt x="660" y="641"/>
                    <a:pt x="608" y="623"/>
                    <a:pt x="538" y="588"/>
                  </a:cubicBezTo>
                  <a:cubicBezTo>
                    <a:pt x="463" y="552"/>
                    <a:pt x="416" y="518"/>
                    <a:pt x="399" y="487"/>
                  </a:cubicBezTo>
                  <a:cubicBezTo>
                    <a:pt x="380" y="457"/>
                    <a:pt x="380" y="425"/>
                    <a:pt x="396" y="393"/>
                  </a:cubicBezTo>
                  <a:cubicBezTo>
                    <a:pt x="414" y="360"/>
                    <a:pt x="442" y="325"/>
                    <a:pt x="483" y="290"/>
                  </a:cubicBezTo>
                  <a:cubicBezTo>
                    <a:pt x="524" y="255"/>
                    <a:pt x="547" y="232"/>
                    <a:pt x="551" y="223"/>
                  </a:cubicBezTo>
                  <a:cubicBezTo>
                    <a:pt x="564" y="195"/>
                    <a:pt x="549" y="158"/>
                    <a:pt x="504" y="115"/>
                  </a:cubicBezTo>
                  <a:cubicBezTo>
                    <a:pt x="460" y="72"/>
                    <a:pt x="411" y="37"/>
                    <a:pt x="365" y="14"/>
                  </a:cubicBezTo>
                  <a:cubicBezTo>
                    <a:pt x="348" y="5"/>
                    <a:pt x="330"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1795750" y="4636750"/>
              <a:ext cx="34050" cy="31875"/>
            </a:xfrm>
            <a:custGeom>
              <a:avLst/>
              <a:gdLst/>
              <a:ahLst/>
              <a:cxnLst/>
              <a:rect l="l" t="t" r="r" b="b"/>
              <a:pathLst>
                <a:path w="1362" h="1275" extrusionOk="0">
                  <a:moveTo>
                    <a:pt x="679" y="590"/>
                  </a:moveTo>
                  <a:lnTo>
                    <a:pt x="855" y="718"/>
                  </a:lnTo>
                  <a:cubicBezTo>
                    <a:pt x="862" y="724"/>
                    <a:pt x="866" y="733"/>
                    <a:pt x="868" y="745"/>
                  </a:cubicBezTo>
                  <a:cubicBezTo>
                    <a:pt x="870" y="758"/>
                    <a:pt x="865" y="770"/>
                    <a:pt x="856" y="783"/>
                  </a:cubicBezTo>
                  <a:cubicBezTo>
                    <a:pt x="848" y="794"/>
                    <a:pt x="836" y="800"/>
                    <a:pt x="821" y="800"/>
                  </a:cubicBezTo>
                  <a:cubicBezTo>
                    <a:pt x="797" y="800"/>
                    <a:pt x="764" y="785"/>
                    <a:pt x="724" y="755"/>
                  </a:cubicBezTo>
                  <a:cubicBezTo>
                    <a:pt x="695" y="735"/>
                    <a:pt x="677" y="708"/>
                    <a:pt x="666" y="676"/>
                  </a:cubicBezTo>
                  <a:cubicBezTo>
                    <a:pt x="656" y="645"/>
                    <a:pt x="661" y="616"/>
                    <a:pt x="679" y="590"/>
                  </a:cubicBezTo>
                  <a:close/>
                  <a:moveTo>
                    <a:pt x="604" y="0"/>
                  </a:moveTo>
                  <a:cubicBezTo>
                    <a:pt x="590" y="0"/>
                    <a:pt x="575" y="1"/>
                    <a:pt x="560" y="2"/>
                  </a:cubicBezTo>
                  <a:cubicBezTo>
                    <a:pt x="519" y="3"/>
                    <a:pt x="481" y="14"/>
                    <a:pt x="444" y="31"/>
                  </a:cubicBezTo>
                  <a:cubicBezTo>
                    <a:pt x="407" y="50"/>
                    <a:pt x="366" y="79"/>
                    <a:pt x="321" y="118"/>
                  </a:cubicBezTo>
                  <a:cubicBezTo>
                    <a:pt x="277" y="156"/>
                    <a:pt x="231" y="207"/>
                    <a:pt x="183" y="271"/>
                  </a:cubicBezTo>
                  <a:cubicBezTo>
                    <a:pt x="136" y="335"/>
                    <a:pt x="95" y="408"/>
                    <a:pt x="63" y="488"/>
                  </a:cubicBezTo>
                  <a:cubicBezTo>
                    <a:pt x="31" y="569"/>
                    <a:pt x="13" y="634"/>
                    <a:pt x="6" y="687"/>
                  </a:cubicBezTo>
                  <a:cubicBezTo>
                    <a:pt x="0" y="739"/>
                    <a:pt x="3" y="771"/>
                    <a:pt x="16" y="780"/>
                  </a:cubicBezTo>
                  <a:cubicBezTo>
                    <a:pt x="56" y="808"/>
                    <a:pt x="111" y="825"/>
                    <a:pt x="181" y="829"/>
                  </a:cubicBezTo>
                  <a:cubicBezTo>
                    <a:pt x="195" y="830"/>
                    <a:pt x="207" y="830"/>
                    <a:pt x="219" y="830"/>
                  </a:cubicBezTo>
                  <a:cubicBezTo>
                    <a:pt x="266" y="830"/>
                    <a:pt x="295" y="823"/>
                    <a:pt x="305" y="808"/>
                  </a:cubicBezTo>
                  <a:cubicBezTo>
                    <a:pt x="313" y="800"/>
                    <a:pt x="316" y="779"/>
                    <a:pt x="320" y="746"/>
                  </a:cubicBezTo>
                  <a:cubicBezTo>
                    <a:pt x="324" y="713"/>
                    <a:pt x="332" y="674"/>
                    <a:pt x="344" y="630"/>
                  </a:cubicBezTo>
                  <a:cubicBezTo>
                    <a:pt x="357" y="587"/>
                    <a:pt x="372" y="553"/>
                    <a:pt x="390" y="528"/>
                  </a:cubicBezTo>
                  <a:cubicBezTo>
                    <a:pt x="409" y="503"/>
                    <a:pt x="425" y="487"/>
                    <a:pt x="441" y="481"/>
                  </a:cubicBezTo>
                  <a:cubicBezTo>
                    <a:pt x="454" y="475"/>
                    <a:pt x="467" y="473"/>
                    <a:pt x="481" y="473"/>
                  </a:cubicBezTo>
                  <a:cubicBezTo>
                    <a:pt x="506" y="473"/>
                    <a:pt x="533" y="483"/>
                    <a:pt x="560" y="503"/>
                  </a:cubicBezTo>
                  <a:lnTo>
                    <a:pt x="523" y="553"/>
                  </a:lnTo>
                  <a:cubicBezTo>
                    <a:pt x="465" y="630"/>
                    <a:pt x="420" y="708"/>
                    <a:pt x="390" y="786"/>
                  </a:cubicBezTo>
                  <a:cubicBezTo>
                    <a:pt x="371" y="838"/>
                    <a:pt x="357" y="887"/>
                    <a:pt x="353" y="933"/>
                  </a:cubicBezTo>
                  <a:cubicBezTo>
                    <a:pt x="350" y="980"/>
                    <a:pt x="356" y="1027"/>
                    <a:pt x="374" y="1075"/>
                  </a:cubicBezTo>
                  <a:cubicBezTo>
                    <a:pt x="393" y="1122"/>
                    <a:pt x="425" y="1164"/>
                    <a:pt x="473" y="1198"/>
                  </a:cubicBezTo>
                  <a:cubicBezTo>
                    <a:pt x="519" y="1233"/>
                    <a:pt x="566" y="1255"/>
                    <a:pt x="613" y="1265"/>
                  </a:cubicBezTo>
                  <a:cubicBezTo>
                    <a:pt x="639" y="1272"/>
                    <a:pt x="663" y="1274"/>
                    <a:pt x="686" y="1274"/>
                  </a:cubicBezTo>
                  <a:cubicBezTo>
                    <a:pt x="702" y="1274"/>
                    <a:pt x="718" y="1273"/>
                    <a:pt x="732" y="1270"/>
                  </a:cubicBezTo>
                  <a:cubicBezTo>
                    <a:pt x="814" y="1249"/>
                    <a:pt x="887" y="1193"/>
                    <a:pt x="955" y="1102"/>
                  </a:cubicBezTo>
                  <a:cubicBezTo>
                    <a:pt x="1037" y="991"/>
                    <a:pt x="1042" y="890"/>
                    <a:pt x="969" y="797"/>
                  </a:cubicBezTo>
                  <a:lnTo>
                    <a:pt x="979" y="786"/>
                  </a:lnTo>
                  <a:lnTo>
                    <a:pt x="1073" y="836"/>
                  </a:lnTo>
                  <a:cubicBezTo>
                    <a:pt x="1086" y="841"/>
                    <a:pt x="1093" y="845"/>
                    <a:pt x="1100" y="845"/>
                  </a:cubicBezTo>
                  <a:cubicBezTo>
                    <a:pt x="1107" y="845"/>
                    <a:pt x="1118" y="838"/>
                    <a:pt x="1131" y="825"/>
                  </a:cubicBezTo>
                  <a:cubicBezTo>
                    <a:pt x="1145" y="812"/>
                    <a:pt x="1172" y="779"/>
                    <a:pt x="1210" y="727"/>
                  </a:cubicBezTo>
                  <a:cubicBezTo>
                    <a:pt x="1250" y="674"/>
                    <a:pt x="1286" y="618"/>
                    <a:pt x="1319" y="561"/>
                  </a:cubicBezTo>
                  <a:cubicBezTo>
                    <a:pt x="1351" y="502"/>
                    <a:pt x="1362" y="468"/>
                    <a:pt x="1351" y="461"/>
                  </a:cubicBezTo>
                  <a:lnTo>
                    <a:pt x="900" y="128"/>
                  </a:lnTo>
                  <a:cubicBezTo>
                    <a:pt x="846" y="88"/>
                    <a:pt x="798" y="59"/>
                    <a:pt x="756" y="39"/>
                  </a:cubicBezTo>
                  <a:cubicBezTo>
                    <a:pt x="720" y="20"/>
                    <a:pt x="688" y="8"/>
                    <a:pt x="661" y="4"/>
                  </a:cubicBezTo>
                  <a:cubicBezTo>
                    <a:pt x="644" y="1"/>
                    <a:pt x="625" y="0"/>
                    <a:pt x="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1810350" y="4612350"/>
              <a:ext cx="34550" cy="30125"/>
            </a:xfrm>
            <a:custGeom>
              <a:avLst/>
              <a:gdLst/>
              <a:ahLst/>
              <a:cxnLst/>
              <a:rect l="l" t="t" r="r" b="b"/>
              <a:pathLst>
                <a:path w="1382" h="1205" extrusionOk="0">
                  <a:moveTo>
                    <a:pt x="309" y="1"/>
                  </a:moveTo>
                  <a:cubicBezTo>
                    <a:pt x="273" y="1"/>
                    <a:pt x="229" y="27"/>
                    <a:pt x="175" y="79"/>
                  </a:cubicBezTo>
                  <a:cubicBezTo>
                    <a:pt x="124" y="130"/>
                    <a:pt x="79" y="189"/>
                    <a:pt x="42" y="258"/>
                  </a:cubicBezTo>
                  <a:cubicBezTo>
                    <a:pt x="5" y="327"/>
                    <a:pt x="0" y="375"/>
                    <a:pt x="27" y="404"/>
                  </a:cubicBezTo>
                  <a:lnTo>
                    <a:pt x="183" y="564"/>
                  </a:lnTo>
                  <a:lnTo>
                    <a:pt x="141" y="607"/>
                  </a:lnTo>
                  <a:cubicBezTo>
                    <a:pt x="123" y="624"/>
                    <a:pt x="121" y="652"/>
                    <a:pt x="137" y="690"/>
                  </a:cubicBezTo>
                  <a:cubicBezTo>
                    <a:pt x="153" y="728"/>
                    <a:pt x="178" y="764"/>
                    <a:pt x="213" y="800"/>
                  </a:cubicBezTo>
                  <a:cubicBezTo>
                    <a:pt x="246" y="836"/>
                    <a:pt x="277" y="861"/>
                    <a:pt x="304" y="874"/>
                  </a:cubicBezTo>
                  <a:cubicBezTo>
                    <a:pt x="320" y="882"/>
                    <a:pt x="333" y="886"/>
                    <a:pt x="343" y="886"/>
                  </a:cubicBezTo>
                  <a:cubicBezTo>
                    <a:pt x="350" y="886"/>
                    <a:pt x="356" y="884"/>
                    <a:pt x="360" y="880"/>
                  </a:cubicBezTo>
                  <a:lnTo>
                    <a:pt x="426" y="816"/>
                  </a:lnTo>
                  <a:lnTo>
                    <a:pt x="629" y="1024"/>
                  </a:lnTo>
                  <a:cubicBezTo>
                    <a:pt x="746" y="1145"/>
                    <a:pt x="852" y="1205"/>
                    <a:pt x="950" y="1205"/>
                  </a:cubicBezTo>
                  <a:cubicBezTo>
                    <a:pt x="964" y="1205"/>
                    <a:pt x="978" y="1204"/>
                    <a:pt x="991" y="1201"/>
                  </a:cubicBezTo>
                  <a:cubicBezTo>
                    <a:pt x="1046" y="1190"/>
                    <a:pt x="1096" y="1172"/>
                    <a:pt x="1141" y="1142"/>
                  </a:cubicBezTo>
                  <a:cubicBezTo>
                    <a:pt x="1186" y="1114"/>
                    <a:pt x="1236" y="1072"/>
                    <a:pt x="1293" y="1016"/>
                  </a:cubicBezTo>
                  <a:cubicBezTo>
                    <a:pt x="1350" y="961"/>
                    <a:pt x="1378" y="917"/>
                    <a:pt x="1381" y="887"/>
                  </a:cubicBezTo>
                  <a:cubicBezTo>
                    <a:pt x="1382" y="857"/>
                    <a:pt x="1352" y="812"/>
                    <a:pt x="1294" y="751"/>
                  </a:cubicBezTo>
                  <a:cubicBezTo>
                    <a:pt x="1266" y="720"/>
                    <a:pt x="1242" y="699"/>
                    <a:pt x="1224" y="688"/>
                  </a:cubicBezTo>
                  <a:cubicBezTo>
                    <a:pt x="1216" y="682"/>
                    <a:pt x="1208" y="679"/>
                    <a:pt x="1200" y="679"/>
                  </a:cubicBezTo>
                  <a:cubicBezTo>
                    <a:pt x="1190" y="679"/>
                    <a:pt x="1181" y="684"/>
                    <a:pt x="1172" y="693"/>
                  </a:cubicBezTo>
                  <a:cubicBezTo>
                    <a:pt x="1157" y="706"/>
                    <a:pt x="1134" y="720"/>
                    <a:pt x="1104" y="730"/>
                  </a:cubicBezTo>
                  <a:cubicBezTo>
                    <a:pt x="1095" y="733"/>
                    <a:pt x="1087" y="734"/>
                    <a:pt x="1079" y="734"/>
                  </a:cubicBezTo>
                  <a:cubicBezTo>
                    <a:pt x="1058" y="734"/>
                    <a:pt x="1040" y="725"/>
                    <a:pt x="1024" y="709"/>
                  </a:cubicBezTo>
                  <a:lnTo>
                    <a:pt x="785" y="463"/>
                  </a:lnTo>
                  <a:lnTo>
                    <a:pt x="864" y="388"/>
                  </a:lnTo>
                  <a:cubicBezTo>
                    <a:pt x="880" y="372"/>
                    <a:pt x="880" y="346"/>
                    <a:pt x="863" y="307"/>
                  </a:cubicBezTo>
                  <a:cubicBezTo>
                    <a:pt x="846" y="269"/>
                    <a:pt x="816" y="228"/>
                    <a:pt x="773" y="185"/>
                  </a:cubicBezTo>
                  <a:cubicBezTo>
                    <a:pt x="726" y="136"/>
                    <a:pt x="689" y="111"/>
                    <a:pt x="664" y="111"/>
                  </a:cubicBezTo>
                  <a:cubicBezTo>
                    <a:pt x="655" y="111"/>
                    <a:pt x="648" y="114"/>
                    <a:pt x="642" y="119"/>
                  </a:cubicBezTo>
                  <a:lnTo>
                    <a:pt x="543" y="215"/>
                  </a:lnTo>
                  <a:lnTo>
                    <a:pt x="356" y="22"/>
                  </a:lnTo>
                  <a:cubicBezTo>
                    <a:pt x="342" y="8"/>
                    <a:pt x="327" y="1"/>
                    <a:pt x="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1826475" y="4597800"/>
              <a:ext cx="30900" cy="34350"/>
            </a:xfrm>
            <a:custGeom>
              <a:avLst/>
              <a:gdLst/>
              <a:ahLst/>
              <a:cxnLst/>
              <a:rect l="l" t="t" r="r" b="b"/>
              <a:pathLst>
                <a:path w="1236" h="1374" extrusionOk="0">
                  <a:moveTo>
                    <a:pt x="371" y="1"/>
                  </a:moveTo>
                  <a:cubicBezTo>
                    <a:pt x="363" y="1"/>
                    <a:pt x="355" y="1"/>
                    <a:pt x="347" y="3"/>
                  </a:cubicBezTo>
                  <a:cubicBezTo>
                    <a:pt x="296" y="12"/>
                    <a:pt x="238" y="41"/>
                    <a:pt x="173" y="91"/>
                  </a:cubicBezTo>
                  <a:cubicBezTo>
                    <a:pt x="36" y="194"/>
                    <a:pt x="0" y="292"/>
                    <a:pt x="67" y="381"/>
                  </a:cubicBezTo>
                  <a:cubicBezTo>
                    <a:pt x="99" y="421"/>
                    <a:pt x="137" y="441"/>
                    <a:pt x="182" y="441"/>
                  </a:cubicBezTo>
                  <a:cubicBezTo>
                    <a:pt x="236" y="441"/>
                    <a:pt x="300" y="412"/>
                    <a:pt x="376" y="355"/>
                  </a:cubicBezTo>
                  <a:cubicBezTo>
                    <a:pt x="516" y="250"/>
                    <a:pt x="549" y="154"/>
                    <a:pt x="483" y="65"/>
                  </a:cubicBezTo>
                  <a:cubicBezTo>
                    <a:pt x="450" y="22"/>
                    <a:pt x="413" y="1"/>
                    <a:pt x="371" y="1"/>
                  </a:cubicBezTo>
                  <a:close/>
                  <a:moveTo>
                    <a:pt x="614" y="298"/>
                  </a:moveTo>
                  <a:cubicBezTo>
                    <a:pt x="580" y="298"/>
                    <a:pt x="536" y="318"/>
                    <a:pt x="483" y="358"/>
                  </a:cubicBezTo>
                  <a:cubicBezTo>
                    <a:pt x="416" y="409"/>
                    <a:pt x="363" y="467"/>
                    <a:pt x="323" y="530"/>
                  </a:cubicBezTo>
                  <a:cubicBezTo>
                    <a:pt x="284" y="593"/>
                    <a:pt x="273" y="635"/>
                    <a:pt x="289" y="657"/>
                  </a:cubicBezTo>
                  <a:lnTo>
                    <a:pt x="825" y="1361"/>
                  </a:lnTo>
                  <a:cubicBezTo>
                    <a:pt x="832" y="1369"/>
                    <a:pt x="840" y="1373"/>
                    <a:pt x="851" y="1373"/>
                  </a:cubicBezTo>
                  <a:cubicBezTo>
                    <a:pt x="857" y="1373"/>
                    <a:pt x="864" y="1372"/>
                    <a:pt x="872" y="1368"/>
                  </a:cubicBezTo>
                  <a:cubicBezTo>
                    <a:pt x="894" y="1361"/>
                    <a:pt x="935" y="1335"/>
                    <a:pt x="994" y="1288"/>
                  </a:cubicBezTo>
                  <a:cubicBezTo>
                    <a:pt x="1053" y="1244"/>
                    <a:pt x="1110" y="1197"/>
                    <a:pt x="1162" y="1146"/>
                  </a:cubicBezTo>
                  <a:cubicBezTo>
                    <a:pt x="1214" y="1097"/>
                    <a:pt x="1235" y="1067"/>
                    <a:pt x="1227" y="1056"/>
                  </a:cubicBezTo>
                  <a:lnTo>
                    <a:pt x="670" y="326"/>
                  </a:lnTo>
                  <a:cubicBezTo>
                    <a:pt x="656" y="308"/>
                    <a:pt x="638" y="298"/>
                    <a:pt x="614" y="2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3"/>
            <p:cNvSpPr/>
            <p:nvPr/>
          </p:nvSpPr>
          <p:spPr>
            <a:xfrm>
              <a:off x="1849625" y="4589275"/>
              <a:ext cx="31575" cy="30325"/>
            </a:xfrm>
            <a:custGeom>
              <a:avLst/>
              <a:gdLst/>
              <a:ahLst/>
              <a:cxnLst/>
              <a:rect l="l" t="t" r="r" b="b"/>
              <a:pathLst>
                <a:path w="1263" h="1213" extrusionOk="0">
                  <a:moveTo>
                    <a:pt x="523" y="354"/>
                  </a:moveTo>
                  <a:cubicBezTo>
                    <a:pt x="532" y="354"/>
                    <a:pt x="540" y="357"/>
                    <a:pt x="549" y="362"/>
                  </a:cubicBezTo>
                  <a:cubicBezTo>
                    <a:pt x="562" y="368"/>
                    <a:pt x="574" y="379"/>
                    <a:pt x="588" y="394"/>
                  </a:cubicBezTo>
                  <a:cubicBezTo>
                    <a:pt x="601" y="409"/>
                    <a:pt x="618" y="433"/>
                    <a:pt x="637" y="464"/>
                  </a:cubicBezTo>
                  <a:cubicBezTo>
                    <a:pt x="657" y="495"/>
                    <a:pt x="684" y="540"/>
                    <a:pt x="716" y="598"/>
                  </a:cubicBezTo>
                  <a:cubicBezTo>
                    <a:pt x="748" y="657"/>
                    <a:pt x="772" y="709"/>
                    <a:pt x="786" y="753"/>
                  </a:cubicBezTo>
                  <a:cubicBezTo>
                    <a:pt x="801" y="796"/>
                    <a:pt x="806" y="824"/>
                    <a:pt x="802" y="835"/>
                  </a:cubicBezTo>
                  <a:cubicBezTo>
                    <a:pt x="798" y="848"/>
                    <a:pt x="789" y="856"/>
                    <a:pt x="775" y="865"/>
                  </a:cubicBezTo>
                  <a:cubicBezTo>
                    <a:pt x="766" y="870"/>
                    <a:pt x="756" y="872"/>
                    <a:pt x="747" y="872"/>
                  </a:cubicBezTo>
                  <a:cubicBezTo>
                    <a:pt x="744" y="872"/>
                    <a:pt x="740" y="872"/>
                    <a:pt x="736" y="871"/>
                  </a:cubicBezTo>
                  <a:cubicBezTo>
                    <a:pt x="725" y="867"/>
                    <a:pt x="704" y="849"/>
                    <a:pt x="674" y="813"/>
                  </a:cubicBezTo>
                  <a:cubicBezTo>
                    <a:pt x="646" y="779"/>
                    <a:pt x="611" y="725"/>
                    <a:pt x="572" y="650"/>
                  </a:cubicBezTo>
                  <a:cubicBezTo>
                    <a:pt x="531" y="577"/>
                    <a:pt x="505" y="519"/>
                    <a:pt x="490" y="475"/>
                  </a:cubicBezTo>
                  <a:cubicBezTo>
                    <a:pt x="478" y="430"/>
                    <a:pt x="472" y="403"/>
                    <a:pt x="475" y="389"/>
                  </a:cubicBezTo>
                  <a:cubicBezTo>
                    <a:pt x="480" y="376"/>
                    <a:pt x="489" y="367"/>
                    <a:pt x="502" y="360"/>
                  </a:cubicBezTo>
                  <a:cubicBezTo>
                    <a:pt x="509" y="356"/>
                    <a:pt x="516" y="354"/>
                    <a:pt x="523" y="354"/>
                  </a:cubicBezTo>
                  <a:close/>
                  <a:moveTo>
                    <a:pt x="745" y="1"/>
                  </a:moveTo>
                  <a:cubicBezTo>
                    <a:pt x="731" y="1"/>
                    <a:pt x="716" y="1"/>
                    <a:pt x="702" y="3"/>
                  </a:cubicBezTo>
                  <a:cubicBezTo>
                    <a:pt x="644" y="9"/>
                    <a:pt x="590" y="23"/>
                    <a:pt x="542" y="41"/>
                  </a:cubicBezTo>
                  <a:cubicBezTo>
                    <a:pt x="493" y="61"/>
                    <a:pt x="437" y="87"/>
                    <a:pt x="372" y="123"/>
                  </a:cubicBezTo>
                  <a:cubicBezTo>
                    <a:pt x="222" y="204"/>
                    <a:pt x="118" y="307"/>
                    <a:pt x="62" y="428"/>
                  </a:cubicBezTo>
                  <a:cubicBezTo>
                    <a:pt x="1" y="560"/>
                    <a:pt x="20" y="711"/>
                    <a:pt x="115" y="886"/>
                  </a:cubicBezTo>
                  <a:cubicBezTo>
                    <a:pt x="221" y="1081"/>
                    <a:pt x="344" y="1190"/>
                    <a:pt x="483" y="1207"/>
                  </a:cubicBezTo>
                  <a:cubicBezTo>
                    <a:pt x="507" y="1210"/>
                    <a:pt x="531" y="1212"/>
                    <a:pt x="555" y="1212"/>
                  </a:cubicBezTo>
                  <a:cubicBezTo>
                    <a:pt x="598" y="1212"/>
                    <a:pt x="641" y="1206"/>
                    <a:pt x="684" y="1195"/>
                  </a:cubicBezTo>
                  <a:cubicBezTo>
                    <a:pt x="751" y="1177"/>
                    <a:pt x="825" y="1146"/>
                    <a:pt x="906" y="1101"/>
                  </a:cubicBezTo>
                  <a:cubicBezTo>
                    <a:pt x="1064" y="1014"/>
                    <a:pt x="1167" y="904"/>
                    <a:pt x="1214" y="767"/>
                  </a:cubicBezTo>
                  <a:cubicBezTo>
                    <a:pt x="1262" y="633"/>
                    <a:pt x="1241" y="483"/>
                    <a:pt x="1151" y="318"/>
                  </a:cubicBezTo>
                  <a:cubicBezTo>
                    <a:pt x="1106" y="236"/>
                    <a:pt x="1058" y="170"/>
                    <a:pt x="1007" y="122"/>
                  </a:cubicBezTo>
                  <a:cubicBezTo>
                    <a:pt x="956" y="71"/>
                    <a:pt x="907" y="39"/>
                    <a:pt x="859" y="20"/>
                  </a:cubicBezTo>
                  <a:cubicBezTo>
                    <a:pt x="824" y="7"/>
                    <a:pt x="786" y="1"/>
                    <a:pt x="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3"/>
            <p:cNvSpPr/>
            <p:nvPr/>
          </p:nvSpPr>
          <p:spPr>
            <a:xfrm>
              <a:off x="1878925" y="4576200"/>
              <a:ext cx="33875" cy="32200"/>
            </a:xfrm>
            <a:custGeom>
              <a:avLst/>
              <a:gdLst/>
              <a:ahLst/>
              <a:cxnLst/>
              <a:rect l="l" t="t" r="r" b="b"/>
              <a:pathLst>
                <a:path w="1355" h="1288" extrusionOk="0">
                  <a:moveTo>
                    <a:pt x="861" y="1"/>
                  </a:moveTo>
                  <a:cubicBezTo>
                    <a:pt x="823" y="1"/>
                    <a:pt x="781" y="8"/>
                    <a:pt x="734" y="22"/>
                  </a:cubicBezTo>
                  <a:cubicBezTo>
                    <a:pt x="692" y="36"/>
                    <a:pt x="656" y="53"/>
                    <a:pt x="625" y="74"/>
                  </a:cubicBezTo>
                  <a:cubicBezTo>
                    <a:pt x="549" y="127"/>
                    <a:pt x="506" y="195"/>
                    <a:pt x="492" y="274"/>
                  </a:cubicBezTo>
                  <a:lnTo>
                    <a:pt x="481" y="278"/>
                  </a:lnTo>
                  <a:lnTo>
                    <a:pt x="440" y="204"/>
                  </a:lnTo>
                  <a:cubicBezTo>
                    <a:pt x="425" y="178"/>
                    <a:pt x="400" y="164"/>
                    <a:pt x="364" y="164"/>
                  </a:cubicBezTo>
                  <a:cubicBezTo>
                    <a:pt x="344" y="164"/>
                    <a:pt x="319" y="169"/>
                    <a:pt x="291" y="178"/>
                  </a:cubicBezTo>
                  <a:cubicBezTo>
                    <a:pt x="217" y="201"/>
                    <a:pt x="148" y="237"/>
                    <a:pt x="87" y="283"/>
                  </a:cubicBezTo>
                  <a:cubicBezTo>
                    <a:pt x="27" y="328"/>
                    <a:pt x="1" y="364"/>
                    <a:pt x="8" y="389"/>
                  </a:cubicBezTo>
                  <a:lnTo>
                    <a:pt x="282" y="1265"/>
                  </a:lnTo>
                  <a:cubicBezTo>
                    <a:pt x="287" y="1279"/>
                    <a:pt x="301" y="1288"/>
                    <a:pt x="324" y="1288"/>
                  </a:cubicBezTo>
                  <a:cubicBezTo>
                    <a:pt x="346" y="1288"/>
                    <a:pt x="396" y="1276"/>
                    <a:pt x="466" y="1253"/>
                  </a:cubicBezTo>
                  <a:cubicBezTo>
                    <a:pt x="538" y="1231"/>
                    <a:pt x="606" y="1206"/>
                    <a:pt x="670" y="1177"/>
                  </a:cubicBezTo>
                  <a:cubicBezTo>
                    <a:pt x="734" y="1148"/>
                    <a:pt x="765" y="1127"/>
                    <a:pt x="761" y="1114"/>
                  </a:cubicBezTo>
                  <a:lnTo>
                    <a:pt x="541" y="414"/>
                  </a:lnTo>
                  <a:cubicBezTo>
                    <a:pt x="530" y="383"/>
                    <a:pt x="543" y="362"/>
                    <a:pt x="575" y="351"/>
                  </a:cubicBezTo>
                  <a:cubicBezTo>
                    <a:pt x="581" y="350"/>
                    <a:pt x="586" y="349"/>
                    <a:pt x="590" y="349"/>
                  </a:cubicBezTo>
                  <a:cubicBezTo>
                    <a:pt x="605" y="349"/>
                    <a:pt x="618" y="356"/>
                    <a:pt x="630" y="371"/>
                  </a:cubicBezTo>
                  <a:cubicBezTo>
                    <a:pt x="637" y="383"/>
                    <a:pt x="646" y="396"/>
                    <a:pt x="655" y="411"/>
                  </a:cubicBezTo>
                  <a:cubicBezTo>
                    <a:pt x="665" y="426"/>
                    <a:pt x="677" y="461"/>
                    <a:pt x="695" y="514"/>
                  </a:cubicBezTo>
                  <a:lnTo>
                    <a:pt x="871" y="1079"/>
                  </a:lnTo>
                  <a:cubicBezTo>
                    <a:pt x="875" y="1095"/>
                    <a:pt x="890" y="1104"/>
                    <a:pt x="912" y="1104"/>
                  </a:cubicBezTo>
                  <a:cubicBezTo>
                    <a:pt x="913" y="1104"/>
                    <a:pt x="914" y="1104"/>
                    <a:pt x="915" y="1104"/>
                  </a:cubicBezTo>
                  <a:cubicBezTo>
                    <a:pt x="940" y="1104"/>
                    <a:pt x="985" y="1092"/>
                    <a:pt x="1054" y="1071"/>
                  </a:cubicBezTo>
                  <a:cubicBezTo>
                    <a:pt x="1127" y="1047"/>
                    <a:pt x="1195" y="1022"/>
                    <a:pt x="1259" y="993"/>
                  </a:cubicBezTo>
                  <a:cubicBezTo>
                    <a:pt x="1324" y="964"/>
                    <a:pt x="1355" y="943"/>
                    <a:pt x="1351" y="930"/>
                  </a:cubicBezTo>
                  <a:lnTo>
                    <a:pt x="1180" y="383"/>
                  </a:lnTo>
                  <a:cubicBezTo>
                    <a:pt x="1131" y="222"/>
                    <a:pt x="1073" y="111"/>
                    <a:pt x="1011" y="54"/>
                  </a:cubicBezTo>
                  <a:cubicBezTo>
                    <a:pt x="971" y="18"/>
                    <a:pt x="921"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1913375" y="4570950"/>
              <a:ext cx="26700" cy="28675"/>
            </a:xfrm>
            <a:custGeom>
              <a:avLst/>
              <a:gdLst/>
              <a:ahLst/>
              <a:cxnLst/>
              <a:rect l="l" t="t" r="r" b="b"/>
              <a:pathLst>
                <a:path w="1068" h="1147" extrusionOk="0">
                  <a:moveTo>
                    <a:pt x="703" y="0"/>
                  </a:moveTo>
                  <a:cubicBezTo>
                    <a:pt x="692" y="0"/>
                    <a:pt x="679" y="0"/>
                    <a:pt x="666" y="1"/>
                  </a:cubicBezTo>
                  <a:cubicBezTo>
                    <a:pt x="608" y="3"/>
                    <a:pt x="538" y="8"/>
                    <a:pt x="453" y="18"/>
                  </a:cubicBezTo>
                  <a:cubicBezTo>
                    <a:pt x="366" y="29"/>
                    <a:pt x="292" y="48"/>
                    <a:pt x="226" y="77"/>
                  </a:cubicBezTo>
                  <a:cubicBezTo>
                    <a:pt x="160" y="106"/>
                    <a:pt x="112" y="135"/>
                    <a:pt x="82" y="166"/>
                  </a:cubicBezTo>
                  <a:cubicBezTo>
                    <a:pt x="53" y="194"/>
                    <a:pt x="32" y="231"/>
                    <a:pt x="18" y="274"/>
                  </a:cubicBezTo>
                  <a:cubicBezTo>
                    <a:pt x="6" y="318"/>
                    <a:pt x="0" y="351"/>
                    <a:pt x="0" y="374"/>
                  </a:cubicBezTo>
                  <a:cubicBezTo>
                    <a:pt x="1" y="398"/>
                    <a:pt x="3" y="432"/>
                    <a:pt x="9" y="478"/>
                  </a:cubicBezTo>
                  <a:cubicBezTo>
                    <a:pt x="14" y="525"/>
                    <a:pt x="33" y="567"/>
                    <a:pt x="61" y="603"/>
                  </a:cubicBezTo>
                  <a:cubicBezTo>
                    <a:pt x="91" y="640"/>
                    <a:pt x="124" y="666"/>
                    <a:pt x="164" y="678"/>
                  </a:cubicBezTo>
                  <a:cubicBezTo>
                    <a:pt x="203" y="692"/>
                    <a:pt x="245" y="700"/>
                    <a:pt x="289" y="708"/>
                  </a:cubicBezTo>
                  <a:cubicBezTo>
                    <a:pt x="326" y="713"/>
                    <a:pt x="361" y="715"/>
                    <a:pt x="393" y="715"/>
                  </a:cubicBezTo>
                  <a:cubicBezTo>
                    <a:pt x="399" y="715"/>
                    <a:pt x="406" y="715"/>
                    <a:pt x="412" y="715"/>
                  </a:cubicBezTo>
                  <a:cubicBezTo>
                    <a:pt x="448" y="715"/>
                    <a:pt x="480" y="718"/>
                    <a:pt x="506" y="725"/>
                  </a:cubicBezTo>
                  <a:cubicBezTo>
                    <a:pt x="532" y="734"/>
                    <a:pt x="545" y="745"/>
                    <a:pt x="548" y="763"/>
                  </a:cubicBezTo>
                  <a:cubicBezTo>
                    <a:pt x="550" y="782"/>
                    <a:pt x="544" y="795"/>
                    <a:pt x="529" y="803"/>
                  </a:cubicBezTo>
                  <a:cubicBezTo>
                    <a:pt x="516" y="811"/>
                    <a:pt x="484" y="819"/>
                    <a:pt x="435" y="824"/>
                  </a:cubicBezTo>
                  <a:cubicBezTo>
                    <a:pt x="424" y="826"/>
                    <a:pt x="412" y="826"/>
                    <a:pt x="400" y="826"/>
                  </a:cubicBezTo>
                  <a:cubicBezTo>
                    <a:pt x="358" y="826"/>
                    <a:pt x="308" y="819"/>
                    <a:pt x="251" y="804"/>
                  </a:cubicBezTo>
                  <a:cubicBezTo>
                    <a:pt x="180" y="787"/>
                    <a:pt x="137" y="778"/>
                    <a:pt x="123" y="778"/>
                  </a:cubicBezTo>
                  <a:cubicBezTo>
                    <a:pt x="122" y="778"/>
                    <a:pt x="122" y="778"/>
                    <a:pt x="121" y="778"/>
                  </a:cubicBezTo>
                  <a:cubicBezTo>
                    <a:pt x="98" y="781"/>
                    <a:pt x="76" y="818"/>
                    <a:pt x="55" y="889"/>
                  </a:cubicBezTo>
                  <a:cubicBezTo>
                    <a:pt x="33" y="960"/>
                    <a:pt x="24" y="1021"/>
                    <a:pt x="32" y="1072"/>
                  </a:cubicBezTo>
                  <a:cubicBezTo>
                    <a:pt x="33" y="1092"/>
                    <a:pt x="60" y="1108"/>
                    <a:pt x="111" y="1124"/>
                  </a:cubicBezTo>
                  <a:cubicBezTo>
                    <a:pt x="165" y="1139"/>
                    <a:pt x="233" y="1147"/>
                    <a:pt x="317" y="1147"/>
                  </a:cubicBezTo>
                  <a:cubicBezTo>
                    <a:pt x="389" y="1147"/>
                    <a:pt x="472" y="1141"/>
                    <a:pt x="566" y="1129"/>
                  </a:cubicBezTo>
                  <a:cubicBezTo>
                    <a:pt x="910" y="1088"/>
                    <a:pt x="1068" y="946"/>
                    <a:pt x="1040" y="704"/>
                  </a:cubicBezTo>
                  <a:cubicBezTo>
                    <a:pt x="1032" y="634"/>
                    <a:pt x="1007" y="576"/>
                    <a:pt x="966" y="534"/>
                  </a:cubicBezTo>
                  <a:cubicBezTo>
                    <a:pt x="926" y="492"/>
                    <a:pt x="880" y="464"/>
                    <a:pt x="827" y="452"/>
                  </a:cubicBezTo>
                  <a:cubicBezTo>
                    <a:pt x="774" y="440"/>
                    <a:pt x="723" y="432"/>
                    <a:pt x="673" y="429"/>
                  </a:cubicBezTo>
                  <a:cubicBezTo>
                    <a:pt x="623" y="425"/>
                    <a:pt x="580" y="420"/>
                    <a:pt x="543" y="415"/>
                  </a:cubicBezTo>
                  <a:cubicBezTo>
                    <a:pt x="506" y="410"/>
                    <a:pt x="487" y="398"/>
                    <a:pt x="485" y="379"/>
                  </a:cubicBezTo>
                  <a:cubicBezTo>
                    <a:pt x="481" y="350"/>
                    <a:pt x="506" y="332"/>
                    <a:pt x="558" y="326"/>
                  </a:cubicBezTo>
                  <a:cubicBezTo>
                    <a:pt x="565" y="325"/>
                    <a:pt x="573" y="324"/>
                    <a:pt x="583" y="324"/>
                  </a:cubicBezTo>
                  <a:cubicBezTo>
                    <a:pt x="614" y="324"/>
                    <a:pt x="658" y="330"/>
                    <a:pt x="711" y="340"/>
                  </a:cubicBezTo>
                  <a:cubicBezTo>
                    <a:pt x="768" y="352"/>
                    <a:pt x="809" y="358"/>
                    <a:pt x="833" y="358"/>
                  </a:cubicBezTo>
                  <a:cubicBezTo>
                    <a:pt x="839" y="358"/>
                    <a:pt x="843" y="358"/>
                    <a:pt x="847" y="357"/>
                  </a:cubicBezTo>
                  <a:cubicBezTo>
                    <a:pt x="866" y="355"/>
                    <a:pt x="890" y="320"/>
                    <a:pt x="918" y="253"/>
                  </a:cubicBezTo>
                  <a:cubicBezTo>
                    <a:pt x="944" y="187"/>
                    <a:pt x="954" y="130"/>
                    <a:pt x="949" y="82"/>
                  </a:cubicBezTo>
                  <a:cubicBezTo>
                    <a:pt x="947" y="58"/>
                    <a:pt x="927" y="41"/>
                    <a:pt x="889" y="26"/>
                  </a:cubicBezTo>
                  <a:cubicBezTo>
                    <a:pt x="866" y="18"/>
                    <a:pt x="839" y="11"/>
                    <a:pt x="805" y="6"/>
                  </a:cubicBezTo>
                  <a:cubicBezTo>
                    <a:pt x="778" y="2"/>
                    <a:pt x="744" y="0"/>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1942450" y="4564050"/>
              <a:ext cx="12675" cy="37425"/>
            </a:xfrm>
            <a:custGeom>
              <a:avLst/>
              <a:gdLst/>
              <a:ahLst/>
              <a:cxnLst/>
              <a:rect l="l" t="t" r="r" b="b"/>
              <a:pathLst>
                <a:path w="507" h="1497" extrusionOk="0">
                  <a:moveTo>
                    <a:pt x="316" y="1"/>
                  </a:moveTo>
                  <a:cubicBezTo>
                    <a:pt x="238" y="1"/>
                    <a:pt x="169" y="3"/>
                    <a:pt x="108" y="8"/>
                  </a:cubicBezTo>
                  <a:cubicBezTo>
                    <a:pt x="37" y="16"/>
                    <a:pt x="1" y="26"/>
                    <a:pt x="2" y="39"/>
                  </a:cubicBezTo>
                  <a:lnTo>
                    <a:pt x="37" y="969"/>
                  </a:lnTo>
                  <a:cubicBezTo>
                    <a:pt x="40" y="1028"/>
                    <a:pt x="96" y="1058"/>
                    <a:pt x="205" y="1059"/>
                  </a:cubicBezTo>
                  <a:cubicBezTo>
                    <a:pt x="208" y="1059"/>
                    <a:pt x="211" y="1059"/>
                    <a:pt x="215" y="1059"/>
                  </a:cubicBezTo>
                  <a:cubicBezTo>
                    <a:pt x="290" y="1059"/>
                    <a:pt x="349" y="1048"/>
                    <a:pt x="390" y="1026"/>
                  </a:cubicBezTo>
                  <a:cubicBezTo>
                    <a:pt x="433" y="1000"/>
                    <a:pt x="457" y="974"/>
                    <a:pt x="458" y="943"/>
                  </a:cubicBezTo>
                  <a:cubicBezTo>
                    <a:pt x="490" y="381"/>
                    <a:pt x="506" y="81"/>
                    <a:pt x="507" y="45"/>
                  </a:cubicBezTo>
                  <a:cubicBezTo>
                    <a:pt x="507" y="18"/>
                    <a:pt x="459" y="2"/>
                    <a:pt x="363" y="1"/>
                  </a:cubicBezTo>
                  <a:cubicBezTo>
                    <a:pt x="347" y="1"/>
                    <a:pt x="331" y="1"/>
                    <a:pt x="316" y="1"/>
                  </a:cubicBezTo>
                  <a:close/>
                  <a:moveTo>
                    <a:pt x="229" y="1162"/>
                  </a:moveTo>
                  <a:cubicBezTo>
                    <a:pt x="86" y="1162"/>
                    <a:pt x="12" y="1216"/>
                    <a:pt x="11" y="1326"/>
                  </a:cubicBezTo>
                  <a:cubicBezTo>
                    <a:pt x="9" y="1394"/>
                    <a:pt x="28" y="1438"/>
                    <a:pt x="66" y="1460"/>
                  </a:cubicBezTo>
                  <a:cubicBezTo>
                    <a:pt x="105" y="1483"/>
                    <a:pt x="160" y="1495"/>
                    <a:pt x="232" y="1496"/>
                  </a:cubicBezTo>
                  <a:cubicBezTo>
                    <a:pt x="235" y="1496"/>
                    <a:pt x="239" y="1496"/>
                    <a:pt x="242" y="1496"/>
                  </a:cubicBezTo>
                  <a:cubicBezTo>
                    <a:pt x="309" y="1496"/>
                    <a:pt x="362" y="1485"/>
                    <a:pt x="402" y="1463"/>
                  </a:cubicBezTo>
                  <a:cubicBezTo>
                    <a:pt x="443" y="1441"/>
                    <a:pt x="464" y="1397"/>
                    <a:pt x="465" y="1333"/>
                  </a:cubicBezTo>
                  <a:cubicBezTo>
                    <a:pt x="467" y="1221"/>
                    <a:pt x="392" y="1165"/>
                    <a:pt x="242" y="1162"/>
                  </a:cubicBezTo>
                  <a:cubicBezTo>
                    <a:pt x="237" y="1162"/>
                    <a:pt x="233" y="1162"/>
                    <a:pt x="229" y="11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1787575" y="4756300"/>
              <a:ext cx="38950" cy="43900"/>
            </a:xfrm>
            <a:custGeom>
              <a:avLst/>
              <a:gdLst/>
              <a:ahLst/>
              <a:cxnLst/>
              <a:rect l="l" t="t" r="r" b="b"/>
              <a:pathLst>
                <a:path w="1558" h="1756" extrusionOk="0">
                  <a:moveTo>
                    <a:pt x="776" y="1"/>
                  </a:moveTo>
                  <a:cubicBezTo>
                    <a:pt x="753" y="1"/>
                    <a:pt x="729" y="14"/>
                    <a:pt x="721" y="41"/>
                  </a:cubicBezTo>
                  <a:cubicBezTo>
                    <a:pt x="667" y="204"/>
                    <a:pt x="589" y="360"/>
                    <a:pt x="484" y="497"/>
                  </a:cubicBezTo>
                  <a:cubicBezTo>
                    <a:pt x="369" y="645"/>
                    <a:pt x="219" y="769"/>
                    <a:pt x="46" y="839"/>
                  </a:cubicBezTo>
                  <a:cubicBezTo>
                    <a:pt x="0" y="858"/>
                    <a:pt x="0" y="924"/>
                    <a:pt x="47" y="943"/>
                  </a:cubicBezTo>
                  <a:cubicBezTo>
                    <a:pt x="383" y="1080"/>
                    <a:pt x="593" y="1339"/>
                    <a:pt x="736" y="1718"/>
                  </a:cubicBezTo>
                  <a:cubicBezTo>
                    <a:pt x="744" y="1742"/>
                    <a:pt x="766" y="1755"/>
                    <a:pt x="789" y="1755"/>
                  </a:cubicBezTo>
                  <a:cubicBezTo>
                    <a:pt x="809" y="1755"/>
                    <a:pt x="830" y="1744"/>
                    <a:pt x="840" y="1721"/>
                  </a:cubicBezTo>
                  <a:cubicBezTo>
                    <a:pt x="977" y="1412"/>
                    <a:pt x="1199" y="1086"/>
                    <a:pt x="1514" y="933"/>
                  </a:cubicBezTo>
                  <a:cubicBezTo>
                    <a:pt x="1557" y="912"/>
                    <a:pt x="1557" y="850"/>
                    <a:pt x="1513" y="830"/>
                  </a:cubicBezTo>
                  <a:cubicBezTo>
                    <a:pt x="1322" y="748"/>
                    <a:pt x="1126" y="611"/>
                    <a:pt x="1021" y="453"/>
                  </a:cubicBezTo>
                  <a:cubicBezTo>
                    <a:pt x="931" y="319"/>
                    <a:pt x="872" y="186"/>
                    <a:pt x="829" y="41"/>
                  </a:cubicBezTo>
                  <a:cubicBezTo>
                    <a:pt x="821" y="14"/>
                    <a:pt x="799" y="1"/>
                    <a:pt x="776" y="1"/>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2016725" y="4598075"/>
              <a:ext cx="38950" cy="43875"/>
            </a:xfrm>
            <a:custGeom>
              <a:avLst/>
              <a:gdLst/>
              <a:ahLst/>
              <a:cxnLst/>
              <a:rect l="l" t="t" r="r" b="b"/>
              <a:pathLst>
                <a:path w="1558" h="1755" extrusionOk="0">
                  <a:moveTo>
                    <a:pt x="776" y="0"/>
                  </a:moveTo>
                  <a:cubicBezTo>
                    <a:pt x="753" y="0"/>
                    <a:pt x="730" y="14"/>
                    <a:pt x="721" y="40"/>
                  </a:cubicBezTo>
                  <a:cubicBezTo>
                    <a:pt x="667" y="203"/>
                    <a:pt x="590" y="360"/>
                    <a:pt x="485" y="497"/>
                  </a:cubicBezTo>
                  <a:cubicBezTo>
                    <a:pt x="370" y="645"/>
                    <a:pt x="219" y="767"/>
                    <a:pt x="46" y="839"/>
                  </a:cubicBezTo>
                  <a:cubicBezTo>
                    <a:pt x="1" y="857"/>
                    <a:pt x="1" y="924"/>
                    <a:pt x="47" y="943"/>
                  </a:cubicBezTo>
                  <a:cubicBezTo>
                    <a:pt x="383" y="1080"/>
                    <a:pt x="593" y="1339"/>
                    <a:pt x="735" y="1717"/>
                  </a:cubicBezTo>
                  <a:cubicBezTo>
                    <a:pt x="745" y="1742"/>
                    <a:pt x="766" y="1754"/>
                    <a:pt x="788" y="1754"/>
                  </a:cubicBezTo>
                  <a:cubicBezTo>
                    <a:pt x="809" y="1754"/>
                    <a:pt x="829" y="1743"/>
                    <a:pt x="839" y="1719"/>
                  </a:cubicBezTo>
                  <a:cubicBezTo>
                    <a:pt x="977" y="1412"/>
                    <a:pt x="1199" y="1086"/>
                    <a:pt x="1514" y="932"/>
                  </a:cubicBezTo>
                  <a:cubicBezTo>
                    <a:pt x="1558" y="911"/>
                    <a:pt x="1558" y="849"/>
                    <a:pt x="1513" y="829"/>
                  </a:cubicBezTo>
                  <a:cubicBezTo>
                    <a:pt x="1322" y="746"/>
                    <a:pt x="1125" y="609"/>
                    <a:pt x="1020" y="452"/>
                  </a:cubicBezTo>
                  <a:cubicBezTo>
                    <a:pt x="932" y="319"/>
                    <a:pt x="872" y="185"/>
                    <a:pt x="829" y="40"/>
                  </a:cubicBezTo>
                  <a:cubicBezTo>
                    <a:pt x="821" y="14"/>
                    <a:pt x="798" y="0"/>
                    <a:pt x="776"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1939425" y="4925475"/>
              <a:ext cx="38950" cy="43875"/>
            </a:xfrm>
            <a:custGeom>
              <a:avLst/>
              <a:gdLst/>
              <a:ahLst/>
              <a:cxnLst/>
              <a:rect l="l" t="t" r="r" b="b"/>
              <a:pathLst>
                <a:path w="1558" h="1755" extrusionOk="0">
                  <a:moveTo>
                    <a:pt x="776" y="0"/>
                  </a:moveTo>
                  <a:cubicBezTo>
                    <a:pt x="753" y="0"/>
                    <a:pt x="730" y="14"/>
                    <a:pt x="721" y="40"/>
                  </a:cubicBezTo>
                  <a:cubicBezTo>
                    <a:pt x="668" y="203"/>
                    <a:pt x="590" y="359"/>
                    <a:pt x="485" y="496"/>
                  </a:cubicBezTo>
                  <a:cubicBezTo>
                    <a:pt x="370" y="645"/>
                    <a:pt x="219" y="767"/>
                    <a:pt x="47" y="838"/>
                  </a:cubicBezTo>
                  <a:cubicBezTo>
                    <a:pt x="1" y="857"/>
                    <a:pt x="1" y="924"/>
                    <a:pt x="48" y="942"/>
                  </a:cubicBezTo>
                  <a:cubicBezTo>
                    <a:pt x="384" y="1078"/>
                    <a:pt x="594" y="1338"/>
                    <a:pt x="736" y="1716"/>
                  </a:cubicBezTo>
                  <a:cubicBezTo>
                    <a:pt x="745" y="1742"/>
                    <a:pt x="767" y="1755"/>
                    <a:pt x="789" y="1755"/>
                  </a:cubicBezTo>
                  <a:cubicBezTo>
                    <a:pt x="810" y="1755"/>
                    <a:pt x="830" y="1743"/>
                    <a:pt x="839" y="1720"/>
                  </a:cubicBezTo>
                  <a:cubicBezTo>
                    <a:pt x="977" y="1411"/>
                    <a:pt x="1200" y="1085"/>
                    <a:pt x="1515" y="932"/>
                  </a:cubicBezTo>
                  <a:cubicBezTo>
                    <a:pt x="1558" y="910"/>
                    <a:pt x="1558" y="848"/>
                    <a:pt x="1513" y="829"/>
                  </a:cubicBezTo>
                  <a:cubicBezTo>
                    <a:pt x="1322" y="746"/>
                    <a:pt x="1126" y="610"/>
                    <a:pt x="1021" y="452"/>
                  </a:cubicBezTo>
                  <a:cubicBezTo>
                    <a:pt x="932" y="319"/>
                    <a:pt x="873" y="185"/>
                    <a:pt x="829" y="40"/>
                  </a:cubicBezTo>
                  <a:cubicBezTo>
                    <a:pt x="821" y="13"/>
                    <a:pt x="799" y="0"/>
                    <a:pt x="776"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1851375" y="4644825"/>
              <a:ext cx="29050" cy="32700"/>
            </a:xfrm>
            <a:custGeom>
              <a:avLst/>
              <a:gdLst/>
              <a:ahLst/>
              <a:cxnLst/>
              <a:rect l="l" t="t" r="r" b="b"/>
              <a:pathLst>
                <a:path w="1162" h="1308" extrusionOk="0">
                  <a:moveTo>
                    <a:pt x="578" y="0"/>
                  </a:moveTo>
                  <a:cubicBezTo>
                    <a:pt x="561" y="0"/>
                    <a:pt x="544" y="10"/>
                    <a:pt x="537" y="30"/>
                  </a:cubicBezTo>
                  <a:cubicBezTo>
                    <a:pt x="497" y="152"/>
                    <a:pt x="440" y="269"/>
                    <a:pt x="361" y="370"/>
                  </a:cubicBezTo>
                  <a:cubicBezTo>
                    <a:pt x="276" y="481"/>
                    <a:pt x="164" y="573"/>
                    <a:pt x="35" y="626"/>
                  </a:cubicBezTo>
                  <a:cubicBezTo>
                    <a:pt x="0" y="641"/>
                    <a:pt x="0" y="689"/>
                    <a:pt x="36" y="704"/>
                  </a:cubicBezTo>
                  <a:cubicBezTo>
                    <a:pt x="287" y="805"/>
                    <a:pt x="442" y="998"/>
                    <a:pt x="550" y="1280"/>
                  </a:cubicBezTo>
                  <a:cubicBezTo>
                    <a:pt x="556" y="1299"/>
                    <a:pt x="573" y="1308"/>
                    <a:pt x="589" y="1308"/>
                  </a:cubicBezTo>
                  <a:cubicBezTo>
                    <a:pt x="604" y="1308"/>
                    <a:pt x="619" y="1300"/>
                    <a:pt x="625" y="1283"/>
                  </a:cubicBezTo>
                  <a:cubicBezTo>
                    <a:pt x="728" y="1053"/>
                    <a:pt x="895" y="811"/>
                    <a:pt x="1129" y="695"/>
                  </a:cubicBezTo>
                  <a:cubicBezTo>
                    <a:pt x="1162" y="679"/>
                    <a:pt x="1161" y="633"/>
                    <a:pt x="1128" y="619"/>
                  </a:cubicBezTo>
                  <a:cubicBezTo>
                    <a:pt x="986" y="558"/>
                    <a:pt x="840" y="454"/>
                    <a:pt x="761" y="338"/>
                  </a:cubicBezTo>
                  <a:cubicBezTo>
                    <a:pt x="695" y="238"/>
                    <a:pt x="651" y="138"/>
                    <a:pt x="618" y="30"/>
                  </a:cubicBezTo>
                  <a:cubicBezTo>
                    <a:pt x="612" y="10"/>
                    <a:pt x="595" y="0"/>
                    <a:pt x="578"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8" name="Google Shape;1958;p53"/>
          <p:cNvSpPr/>
          <p:nvPr/>
        </p:nvSpPr>
        <p:spPr>
          <a:xfrm>
            <a:off x="5774137" y="1476873"/>
            <a:ext cx="169451" cy="2001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3"/>
          <p:cNvSpPr/>
          <p:nvPr/>
        </p:nvSpPr>
        <p:spPr>
          <a:xfrm>
            <a:off x="7096857" y="1364674"/>
            <a:ext cx="169451" cy="2001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a:off x="3888662" y="1378848"/>
            <a:ext cx="169451" cy="2001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6" name="Rectangle 2"/>
          <p:cNvSpPr>
            <a:spLocks noChangeArrowheads="1"/>
          </p:cNvSpPr>
          <p:nvPr/>
        </p:nvSpPr>
        <p:spPr bwMode="auto">
          <a:xfrm>
            <a:off x="2817628" y="1722474"/>
            <a:ext cx="6039293" cy="2559683"/>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id-ID" sz="2100" b="0" i="0" u="none" strike="noStrike" cap="none" normalizeH="0" baseline="0" dirty="0" smtClean="0">
                <a:ln>
                  <a:noFill/>
                </a:ln>
                <a:solidFill>
                  <a:srgbClr val="202124"/>
                </a:solidFill>
                <a:effectLst/>
                <a:latin typeface="inherit"/>
                <a:cs typeface="Arial" pitchFamily="34" charset="0"/>
              </a:rPr>
              <a:t>This is an observational analysis study with a cross sectional method of 417 respondents in filling out a questionnaire. </a:t>
            </a:r>
          </a:p>
          <a:p>
            <a:pPr marL="0" marR="0" lvl="0" indent="0" algn="l" defTabSz="914400" rtl="0" eaLnBrk="1" fontAlgn="base" latinLnBrk="0" hangingPunct="1">
              <a:lnSpc>
                <a:spcPct val="100000"/>
              </a:lnSpc>
              <a:spcBef>
                <a:spcPct val="0"/>
              </a:spcBef>
              <a:spcAft>
                <a:spcPct val="0"/>
              </a:spcAft>
              <a:buClrTx/>
              <a:buSzTx/>
              <a:tabLst/>
            </a:pPr>
            <a:endParaRPr kumimoji="0" lang="id-ID" sz="2100" b="0" i="0" u="none" strike="noStrike" cap="none" normalizeH="0" baseline="0" dirty="0" smtClean="0">
              <a:ln>
                <a:noFill/>
              </a:ln>
              <a:solidFill>
                <a:srgbClr val="202124"/>
              </a:solidFill>
              <a:effectLst/>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id-ID" sz="2100" b="0" i="0" u="none" strike="noStrike" cap="none" normalizeH="0" baseline="0" dirty="0" smtClean="0">
                <a:ln>
                  <a:noFill/>
                </a:ln>
                <a:solidFill>
                  <a:srgbClr val="202124"/>
                </a:solidFill>
                <a:effectLst/>
                <a:latin typeface="inherit"/>
                <a:cs typeface="Arial" pitchFamily="34" charset="0"/>
              </a:rPr>
              <a:t>The collected data was then analyzed by Chi-square test to see any difference in the proportion or relationship between the level of knowledge and compliance.</a:t>
            </a:r>
            <a:r>
              <a:rPr kumimoji="0" lang="id-ID" sz="900" b="0" i="0" u="none" strike="noStrike" cap="none" normalizeH="0" baseline="0" dirty="0" smtClean="0">
                <a:ln>
                  <a:noFill/>
                </a:ln>
                <a:solidFill>
                  <a:schemeClr val="tx1"/>
                </a:solidFill>
                <a:effectLst/>
                <a:latin typeface="Arial"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1852" name="Google Shape;1852;p52"/>
          <p:cNvSpPr txBox="1">
            <a:spLocks noGrp="1"/>
          </p:cNvSpPr>
          <p:nvPr>
            <p:ph type="title"/>
          </p:nvPr>
        </p:nvSpPr>
        <p:spPr>
          <a:xfrm>
            <a:off x="634939" y="761440"/>
            <a:ext cx="7704000" cy="564300"/>
          </a:xfrm>
          <a:prstGeom prst="rect">
            <a:avLst/>
          </a:prstGeom>
        </p:spPr>
        <p:txBody>
          <a:bodyPr spcFirstLastPara="1" wrap="square" lIns="91425" tIns="91425" rIns="91425" bIns="91425" anchor="ctr" anchorCtr="0">
            <a:noAutofit/>
          </a:bodyPr>
          <a:lstStyle/>
          <a:p>
            <a:r>
              <a:rPr lang="id-ID" sz="2400" dirty="0" smtClean="0"/>
              <a:t> </a:t>
            </a:r>
            <a:r>
              <a:rPr lang="en-US" sz="2400" dirty="0" smtClean="0"/>
              <a:t/>
            </a:r>
            <a:br>
              <a:rPr lang="en-US" sz="2400" dirty="0" smtClean="0"/>
            </a:br>
            <a:r>
              <a:rPr lang="id-ID" sz="2400" dirty="0" smtClean="0"/>
              <a:t>Participants :</a:t>
            </a:r>
            <a:r>
              <a:rPr lang="en-US" sz="2400" dirty="0" smtClean="0"/>
              <a:t/>
            </a:r>
            <a:br>
              <a:rPr lang="en-US" sz="2400" dirty="0" smtClean="0"/>
            </a:br>
            <a:endParaRPr sz="2400" dirty="0"/>
          </a:p>
        </p:txBody>
      </p:sp>
      <p:graphicFrame>
        <p:nvGraphicFramePr>
          <p:cNvPr id="1853" name="Google Shape;1853;p52"/>
          <p:cNvGraphicFramePr/>
          <p:nvPr/>
        </p:nvGraphicFramePr>
        <p:xfrm>
          <a:off x="709356" y="1257451"/>
          <a:ext cx="6701537" cy="1432500"/>
        </p:xfrm>
        <a:graphic>
          <a:graphicData uri="http://schemas.openxmlformats.org/drawingml/2006/table">
            <a:tbl>
              <a:tblPr>
                <a:noFill/>
                <a:tableStyleId>{ACF5DBA6-30DE-4CDB-8014-D514943E37CE}</a:tableStyleId>
              </a:tblPr>
              <a:tblGrid>
                <a:gridCol w="1342728"/>
                <a:gridCol w="5358809"/>
              </a:tblGrid>
              <a:tr h="451600">
                <a:tc>
                  <a:txBody>
                    <a:bodyPr/>
                    <a:lstStyle/>
                    <a:p>
                      <a:pPr marL="0" lvl="0" indent="0" algn="ctr" rtl="0">
                        <a:spcBef>
                          <a:spcPts val="0"/>
                        </a:spcBef>
                        <a:spcAft>
                          <a:spcPts val="0"/>
                        </a:spcAft>
                        <a:buNone/>
                      </a:pPr>
                      <a:r>
                        <a:rPr lang="id-ID" sz="1400" b="0" i="0" u="none" strike="noStrike" cap="none" dirty="0" smtClean="0">
                          <a:solidFill>
                            <a:srgbClr val="000000"/>
                          </a:solidFill>
                          <a:latin typeface="Arial"/>
                          <a:ea typeface="Arial"/>
                          <a:cs typeface="Arial"/>
                          <a:sym typeface="Arial"/>
                        </a:rPr>
                        <a:t>Population </a:t>
                      </a:r>
                      <a:endParaRPr b="1" dirty="0">
                        <a:solidFill>
                          <a:schemeClr val="accent5"/>
                        </a:solidFill>
                        <a:latin typeface="Baloo 2"/>
                        <a:ea typeface="Baloo 2"/>
                        <a:cs typeface="Baloo 2"/>
                        <a:sym typeface="Baloo 2"/>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lt2"/>
                    </a:solidFill>
                  </a:tcPr>
                </a:tc>
                <a:tc>
                  <a:txBody>
                    <a:bodyPr/>
                    <a:lstStyle/>
                    <a:p>
                      <a:r>
                        <a:rPr lang="id-ID" dirty="0" smtClean="0"/>
                        <a:t>All</a:t>
                      </a:r>
                      <a:r>
                        <a:rPr lang="id-ID" baseline="0" dirty="0" smtClean="0"/>
                        <a:t> of the </a:t>
                      </a:r>
                      <a:r>
                        <a:rPr lang="id-ID" dirty="0" smtClean="0"/>
                        <a:t>participants</a:t>
                      </a:r>
                      <a:r>
                        <a:rPr lang="en-US" dirty="0" smtClean="0"/>
                        <a:t> who came to Kimia </a:t>
                      </a:r>
                      <a:r>
                        <a:rPr lang="en-US" dirty="0" err="1" smtClean="0"/>
                        <a:t>Farma</a:t>
                      </a:r>
                      <a:r>
                        <a:rPr lang="en-US" dirty="0" smtClean="0"/>
                        <a:t> 259 Pharmacy </a:t>
                      </a:r>
                      <a:r>
                        <a:rPr lang="id-ID" dirty="0" smtClean="0"/>
                        <a:t>Store </a:t>
                      </a:r>
                      <a:r>
                        <a:rPr lang="en-US" dirty="0" smtClean="0"/>
                        <a:t>to buy </a:t>
                      </a:r>
                      <a:r>
                        <a:rPr lang="id-ID" dirty="0" smtClean="0"/>
                        <a:t>the </a:t>
                      </a:r>
                      <a:r>
                        <a:rPr lang="en-US" dirty="0" smtClean="0"/>
                        <a:t>vitamin D.</a:t>
                      </a:r>
                      <a:endParaRPr lang="en-US" sz="1400" b="0" i="0" u="none" strike="noStrike" cap="none" dirty="0">
                        <a:solidFill>
                          <a:srgbClr val="000000"/>
                        </a:solidFill>
                        <a:latin typeface="Arial"/>
                        <a:ea typeface="Arial"/>
                        <a:cs typeface="Arial"/>
                        <a:sym typeface="Arial"/>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lt1"/>
                    </a:solidFill>
                  </a:tcPr>
                </a:tc>
              </a:tr>
              <a:tr h="451600">
                <a:tc>
                  <a:txBody>
                    <a:bodyPr/>
                    <a:lstStyle/>
                    <a:p>
                      <a:pPr marL="0" lvl="0" indent="0" algn="ctr" rtl="0">
                        <a:spcBef>
                          <a:spcPts val="0"/>
                        </a:spcBef>
                        <a:spcAft>
                          <a:spcPts val="0"/>
                        </a:spcAft>
                        <a:buNone/>
                      </a:pPr>
                      <a:r>
                        <a:rPr lang="en-US" sz="1400" b="0" i="0" u="none" strike="noStrike" cap="none" dirty="0" err="1" smtClean="0">
                          <a:solidFill>
                            <a:srgbClr val="000000"/>
                          </a:solidFill>
                          <a:latin typeface="Arial"/>
                          <a:ea typeface="Arial"/>
                          <a:cs typeface="Arial"/>
                          <a:sym typeface="Arial"/>
                        </a:rPr>
                        <a:t>Samp</a:t>
                      </a:r>
                      <a:r>
                        <a:rPr lang="id-ID" sz="1400" b="0" i="0" u="none" strike="noStrike" cap="none" dirty="0" smtClean="0">
                          <a:solidFill>
                            <a:srgbClr val="000000"/>
                          </a:solidFill>
                          <a:latin typeface="Arial"/>
                          <a:ea typeface="Arial"/>
                          <a:cs typeface="Arial"/>
                          <a:sym typeface="Arial"/>
                        </a:rPr>
                        <a:t>le</a:t>
                      </a:r>
                      <a:r>
                        <a:rPr lang="id-ID" sz="1400" b="0" i="0" u="none" strike="noStrike" cap="none" baseline="0" dirty="0" smtClean="0">
                          <a:solidFill>
                            <a:srgbClr val="000000"/>
                          </a:solidFill>
                          <a:latin typeface="Arial"/>
                          <a:ea typeface="Arial"/>
                          <a:cs typeface="Arial"/>
                          <a:sym typeface="Arial"/>
                        </a:rPr>
                        <a:t> </a:t>
                      </a:r>
                      <a:endParaRPr b="1" dirty="0">
                        <a:solidFill>
                          <a:schemeClr val="accent5"/>
                        </a:solidFill>
                        <a:latin typeface="Baloo 2"/>
                        <a:ea typeface="Baloo 2"/>
                        <a:cs typeface="Baloo 2"/>
                        <a:sym typeface="Baloo 2"/>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lt2"/>
                    </a:solidFill>
                  </a:tcPr>
                </a:tc>
                <a:tc>
                  <a:txBody>
                    <a:bodyPr/>
                    <a:lstStyle/>
                    <a:p>
                      <a:r>
                        <a:rPr lang="id-ID" baseline="0" dirty="0" smtClean="0"/>
                        <a:t>Some of the </a:t>
                      </a:r>
                      <a:r>
                        <a:rPr lang="id-ID" dirty="0" smtClean="0"/>
                        <a:t>participants</a:t>
                      </a:r>
                      <a:r>
                        <a:rPr lang="en-US" dirty="0" smtClean="0"/>
                        <a:t> who came to Kimia </a:t>
                      </a:r>
                      <a:r>
                        <a:rPr lang="en-US" dirty="0" err="1" smtClean="0"/>
                        <a:t>Farma</a:t>
                      </a:r>
                      <a:r>
                        <a:rPr lang="en-US" dirty="0" smtClean="0"/>
                        <a:t> 259 Pharmacy </a:t>
                      </a:r>
                      <a:r>
                        <a:rPr lang="id-ID" dirty="0" smtClean="0"/>
                        <a:t>Store </a:t>
                      </a:r>
                      <a:r>
                        <a:rPr lang="en-US" dirty="0" smtClean="0"/>
                        <a:t>to buy </a:t>
                      </a:r>
                      <a:r>
                        <a:rPr lang="id-ID" dirty="0" smtClean="0"/>
                        <a:t>the </a:t>
                      </a:r>
                      <a:r>
                        <a:rPr lang="en-US" dirty="0" smtClean="0"/>
                        <a:t>vitamin D</a:t>
                      </a:r>
                      <a:r>
                        <a:rPr lang="id-ID" dirty="0" smtClean="0"/>
                        <a:t>,</a:t>
                      </a:r>
                      <a:r>
                        <a:rPr lang="id-ID" baseline="0" dirty="0" smtClean="0"/>
                        <a:t> which were 417 participants.</a:t>
                      </a:r>
                      <a:endParaRPr lang="en-US" sz="1400" b="0" i="0" u="none" strike="noStrike" cap="none" dirty="0">
                        <a:solidFill>
                          <a:srgbClr val="000000"/>
                        </a:solidFill>
                        <a:latin typeface="Arial"/>
                        <a:ea typeface="Arial"/>
                        <a:cs typeface="Arial"/>
                        <a:sym typeface="Arial"/>
                      </a:endParaRPr>
                    </a:p>
                  </a:txBody>
                  <a:tcPr marL="91425" marR="91425" marT="91425" marB="91425" anchor="ctr">
                    <a:lnL w="28575" cap="flat" cmpd="sng">
                      <a:solidFill>
                        <a:schemeClr val="accent5"/>
                      </a:solidFill>
                      <a:prstDash val="solid"/>
                      <a:round/>
                      <a:headEnd type="none" w="sm" len="sm"/>
                      <a:tailEnd type="none" w="sm" len="sm"/>
                    </a:lnL>
                    <a:lnR w="28575" cap="flat" cmpd="sng">
                      <a:solidFill>
                        <a:schemeClr val="accent5"/>
                      </a:solidFill>
                      <a:prstDash val="solid"/>
                      <a:round/>
                      <a:headEnd type="none" w="sm" len="sm"/>
                      <a:tailEnd type="none" w="sm" len="sm"/>
                    </a:lnR>
                    <a:lnT w="28575" cap="flat" cmpd="sng">
                      <a:solidFill>
                        <a:schemeClr val="accent5"/>
                      </a:solidFill>
                      <a:prstDash val="solid"/>
                      <a:round/>
                      <a:headEnd type="none" w="sm" len="sm"/>
                      <a:tailEnd type="none" w="sm" len="sm"/>
                    </a:lnT>
                    <a:lnB w="28575" cap="flat" cmpd="sng">
                      <a:solidFill>
                        <a:schemeClr val="accent5"/>
                      </a:solidFill>
                      <a:prstDash val="solid"/>
                      <a:round/>
                      <a:headEnd type="none" w="sm" len="sm"/>
                      <a:tailEnd type="none" w="sm" len="sm"/>
                    </a:lnB>
                    <a:solidFill>
                      <a:schemeClr val="lt1"/>
                    </a:solidFill>
                  </a:tcPr>
                </a:tc>
              </a:tr>
            </a:tbl>
          </a:graphicData>
        </a:graphic>
      </p:graphicFrame>
      <p:grpSp>
        <p:nvGrpSpPr>
          <p:cNvPr id="1855" name="Google Shape;1855;p52"/>
          <p:cNvGrpSpPr/>
          <p:nvPr/>
        </p:nvGrpSpPr>
        <p:grpSpPr>
          <a:xfrm>
            <a:off x="6333025" y="391803"/>
            <a:ext cx="380623" cy="505928"/>
            <a:chOff x="5382225" y="1510350"/>
            <a:chExt cx="54075" cy="71875"/>
          </a:xfrm>
        </p:grpSpPr>
        <p:sp>
          <p:nvSpPr>
            <p:cNvPr id="1856" name="Google Shape;1856;p52"/>
            <p:cNvSpPr/>
            <p:nvPr/>
          </p:nvSpPr>
          <p:spPr>
            <a:xfrm>
              <a:off x="5384450" y="1512525"/>
              <a:ext cx="49500" cy="67525"/>
            </a:xfrm>
            <a:custGeom>
              <a:avLst/>
              <a:gdLst/>
              <a:ahLst/>
              <a:cxnLst/>
              <a:rect l="l" t="t" r="r" b="b"/>
              <a:pathLst>
                <a:path w="1980" h="2701" extrusionOk="0">
                  <a:moveTo>
                    <a:pt x="15" y="1"/>
                  </a:moveTo>
                  <a:lnTo>
                    <a:pt x="0" y="2001"/>
                  </a:lnTo>
                  <a:lnTo>
                    <a:pt x="562" y="1358"/>
                  </a:lnTo>
                  <a:lnTo>
                    <a:pt x="1469" y="2701"/>
                  </a:lnTo>
                  <a:lnTo>
                    <a:pt x="1725" y="2528"/>
                  </a:lnTo>
                  <a:lnTo>
                    <a:pt x="1979" y="2357"/>
                  </a:lnTo>
                  <a:lnTo>
                    <a:pt x="1062" y="999"/>
                  </a:lnTo>
                  <a:lnTo>
                    <a:pt x="1876" y="732"/>
                  </a:lnTo>
                  <a:lnTo>
                    <a:pt x="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5382225" y="1510350"/>
              <a:ext cx="54075" cy="71875"/>
            </a:xfrm>
            <a:custGeom>
              <a:avLst/>
              <a:gdLst/>
              <a:ahLst/>
              <a:cxnLst/>
              <a:rect l="l" t="t" r="r" b="b"/>
              <a:pathLst>
                <a:path w="2163" h="2875" extrusionOk="0">
                  <a:moveTo>
                    <a:pt x="192" y="215"/>
                  </a:moveTo>
                  <a:lnTo>
                    <a:pt x="1709" y="813"/>
                  </a:lnTo>
                  <a:lnTo>
                    <a:pt x="1124" y="1003"/>
                  </a:lnTo>
                  <a:cubicBezTo>
                    <a:pt x="1098" y="1011"/>
                    <a:pt x="1078" y="1031"/>
                    <a:pt x="1069" y="1057"/>
                  </a:cubicBezTo>
                  <a:cubicBezTo>
                    <a:pt x="1060" y="1083"/>
                    <a:pt x="1063" y="1113"/>
                    <a:pt x="1079" y="1135"/>
                  </a:cubicBezTo>
                  <a:lnTo>
                    <a:pt x="1949" y="2419"/>
                  </a:lnTo>
                  <a:lnTo>
                    <a:pt x="1583" y="2667"/>
                  </a:lnTo>
                  <a:lnTo>
                    <a:pt x="724" y="1397"/>
                  </a:lnTo>
                  <a:cubicBezTo>
                    <a:pt x="708" y="1374"/>
                    <a:pt x="683" y="1360"/>
                    <a:pt x="656" y="1358"/>
                  </a:cubicBezTo>
                  <a:lnTo>
                    <a:pt x="651" y="1358"/>
                  </a:lnTo>
                  <a:cubicBezTo>
                    <a:pt x="626" y="1358"/>
                    <a:pt x="600" y="1368"/>
                    <a:pt x="587" y="1388"/>
                  </a:cubicBezTo>
                  <a:lnTo>
                    <a:pt x="180" y="1854"/>
                  </a:lnTo>
                  <a:lnTo>
                    <a:pt x="192" y="215"/>
                  </a:lnTo>
                  <a:close/>
                  <a:moveTo>
                    <a:pt x="102" y="0"/>
                  </a:moveTo>
                  <a:cubicBezTo>
                    <a:pt x="85" y="0"/>
                    <a:pt x="68" y="5"/>
                    <a:pt x="52" y="15"/>
                  </a:cubicBezTo>
                  <a:cubicBezTo>
                    <a:pt x="29" y="31"/>
                    <a:pt x="14" y="57"/>
                    <a:pt x="14" y="87"/>
                  </a:cubicBezTo>
                  <a:lnTo>
                    <a:pt x="1" y="2087"/>
                  </a:lnTo>
                  <a:cubicBezTo>
                    <a:pt x="1" y="2123"/>
                    <a:pt x="24" y="2155"/>
                    <a:pt x="58" y="2168"/>
                  </a:cubicBezTo>
                  <a:cubicBezTo>
                    <a:pt x="68" y="2172"/>
                    <a:pt x="79" y="2174"/>
                    <a:pt x="90" y="2174"/>
                  </a:cubicBezTo>
                  <a:cubicBezTo>
                    <a:pt x="114" y="2174"/>
                    <a:pt x="137" y="2164"/>
                    <a:pt x="153" y="2145"/>
                  </a:cubicBezTo>
                  <a:lnTo>
                    <a:pt x="640" y="1587"/>
                  </a:lnTo>
                  <a:lnTo>
                    <a:pt x="1486" y="2836"/>
                  </a:lnTo>
                  <a:cubicBezTo>
                    <a:pt x="1499" y="2856"/>
                    <a:pt x="1519" y="2870"/>
                    <a:pt x="1541" y="2873"/>
                  </a:cubicBezTo>
                  <a:cubicBezTo>
                    <a:pt x="1547" y="2875"/>
                    <a:pt x="1553" y="2875"/>
                    <a:pt x="1558" y="2875"/>
                  </a:cubicBezTo>
                  <a:cubicBezTo>
                    <a:pt x="1576" y="2875"/>
                    <a:pt x="1593" y="2870"/>
                    <a:pt x="1603" y="2859"/>
                  </a:cubicBezTo>
                  <a:lnTo>
                    <a:pt x="2113" y="2514"/>
                  </a:lnTo>
                  <a:cubicBezTo>
                    <a:pt x="2154" y="2487"/>
                    <a:pt x="2163" y="2433"/>
                    <a:pt x="2136" y="2393"/>
                  </a:cubicBezTo>
                  <a:lnTo>
                    <a:pt x="1283" y="1132"/>
                  </a:lnTo>
                  <a:lnTo>
                    <a:pt x="1988" y="902"/>
                  </a:lnTo>
                  <a:cubicBezTo>
                    <a:pt x="2024" y="890"/>
                    <a:pt x="2047" y="858"/>
                    <a:pt x="2049" y="821"/>
                  </a:cubicBezTo>
                  <a:cubicBezTo>
                    <a:pt x="2050" y="784"/>
                    <a:pt x="2028" y="751"/>
                    <a:pt x="1993" y="737"/>
                  </a:cubicBezTo>
                  <a:lnTo>
                    <a:pt x="132" y="6"/>
                  </a:lnTo>
                  <a:cubicBezTo>
                    <a:pt x="123" y="2"/>
                    <a:pt x="112"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52"/>
          <p:cNvGrpSpPr/>
          <p:nvPr/>
        </p:nvGrpSpPr>
        <p:grpSpPr>
          <a:xfrm rot="-2576083" flipH="1">
            <a:off x="487712" y="3768871"/>
            <a:ext cx="1188522" cy="1535887"/>
            <a:chOff x="5543700" y="1778175"/>
            <a:chExt cx="396425" cy="512275"/>
          </a:xfrm>
        </p:grpSpPr>
        <p:sp>
          <p:nvSpPr>
            <p:cNvPr id="1859" name="Google Shape;1859;p52"/>
            <p:cNvSpPr/>
            <p:nvPr/>
          </p:nvSpPr>
          <p:spPr>
            <a:xfrm>
              <a:off x="5757250" y="1784975"/>
              <a:ext cx="176150" cy="157550"/>
            </a:xfrm>
            <a:custGeom>
              <a:avLst/>
              <a:gdLst/>
              <a:ahLst/>
              <a:cxnLst/>
              <a:rect l="l" t="t" r="r" b="b"/>
              <a:pathLst>
                <a:path w="7046" h="6302" extrusionOk="0">
                  <a:moveTo>
                    <a:pt x="1929" y="0"/>
                  </a:moveTo>
                  <a:lnTo>
                    <a:pt x="0" y="3392"/>
                  </a:lnTo>
                  <a:lnTo>
                    <a:pt x="5117" y="6301"/>
                  </a:lnTo>
                  <a:lnTo>
                    <a:pt x="7046" y="2909"/>
                  </a:lnTo>
                  <a:lnTo>
                    <a:pt x="19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5795500" y="1833000"/>
              <a:ext cx="43125" cy="34800"/>
            </a:xfrm>
            <a:custGeom>
              <a:avLst/>
              <a:gdLst/>
              <a:ahLst/>
              <a:cxnLst/>
              <a:rect l="l" t="t" r="r" b="b"/>
              <a:pathLst>
                <a:path w="1725" h="1392" extrusionOk="0">
                  <a:moveTo>
                    <a:pt x="347" y="0"/>
                  </a:moveTo>
                  <a:lnTo>
                    <a:pt x="1" y="608"/>
                  </a:lnTo>
                  <a:lnTo>
                    <a:pt x="1379" y="1391"/>
                  </a:lnTo>
                  <a:lnTo>
                    <a:pt x="1724" y="783"/>
                  </a:lnTo>
                  <a:lnTo>
                    <a:pt x="3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5851825" y="1864775"/>
              <a:ext cx="43100" cy="34825"/>
            </a:xfrm>
            <a:custGeom>
              <a:avLst/>
              <a:gdLst/>
              <a:ahLst/>
              <a:cxnLst/>
              <a:rect l="l" t="t" r="r" b="b"/>
              <a:pathLst>
                <a:path w="1724" h="1393" extrusionOk="0">
                  <a:moveTo>
                    <a:pt x="346" y="0"/>
                  </a:moveTo>
                  <a:lnTo>
                    <a:pt x="0" y="609"/>
                  </a:lnTo>
                  <a:lnTo>
                    <a:pt x="1378" y="1392"/>
                  </a:lnTo>
                  <a:lnTo>
                    <a:pt x="1724" y="7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5757025" y="1850925"/>
              <a:ext cx="138750" cy="91700"/>
            </a:xfrm>
            <a:custGeom>
              <a:avLst/>
              <a:gdLst/>
              <a:ahLst/>
              <a:cxnLst/>
              <a:rect l="l" t="t" r="r" b="b"/>
              <a:pathLst>
                <a:path w="5550" h="3668" extrusionOk="0">
                  <a:moveTo>
                    <a:pt x="432" y="1"/>
                  </a:moveTo>
                  <a:lnTo>
                    <a:pt x="1" y="758"/>
                  </a:lnTo>
                  <a:lnTo>
                    <a:pt x="5118" y="3667"/>
                  </a:lnTo>
                  <a:lnTo>
                    <a:pt x="5549" y="2910"/>
                  </a:lnTo>
                  <a:lnTo>
                    <a:pt x="432" y="1"/>
                  </a:lnTo>
                  <a:close/>
                </a:path>
              </a:pathLst>
            </a:custGeom>
            <a:solidFill>
              <a:srgbClr val="9EA2E0">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5750150" y="1778175"/>
              <a:ext cx="189975" cy="171400"/>
            </a:xfrm>
            <a:custGeom>
              <a:avLst/>
              <a:gdLst/>
              <a:ahLst/>
              <a:cxnLst/>
              <a:rect l="l" t="t" r="r" b="b"/>
              <a:pathLst>
                <a:path w="7599" h="6856" extrusionOk="0">
                  <a:moveTo>
                    <a:pt x="2280" y="553"/>
                  </a:moveTo>
                  <a:lnTo>
                    <a:pt x="7045" y="3260"/>
                  </a:lnTo>
                  <a:lnTo>
                    <a:pt x="5316" y="6300"/>
                  </a:lnTo>
                  <a:lnTo>
                    <a:pt x="552" y="3592"/>
                  </a:lnTo>
                  <a:lnTo>
                    <a:pt x="2280" y="553"/>
                  </a:lnTo>
                  <a:close/>
                  <a:moveTo>
                    <a:pt x="2129" y="1"/>
                  </a:moveTo>
                  <a:lnTo>
                    <a:pt x="0" y="3746"/>
                  </a:lnTo>
                  <a:lnTo>
                    <a:pt x="5470" y="6855"/>
                  </a:lnTo>
                  <a:lnTo>
                    <a:pt x="7598" y="3110"/>
                  </a:lnTo>
                  <a:lnTo>
                    <a:pt x="21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5549250" y="1858025"/>
              <a:ext cx="355600" cy="427275"/>
            </a:xfrm>
            <a:custGeom>
              <a:avLst/>
              <a:gdLst/>
              <a:ahLst/>
              <a:cxnLst/>
              <a:rect l="l" t="t" r="r" b="b"/>
              <a:pathLst>
                <a:path w="14224" h="17091" extrusionOk="0">
                  <a:moveTo>
                    <a:pt x="7478" y="1"/>
                  </a:moveTo>
                  <a:lnTo>
                    <a:pt x="1060" y="11294"/>
                  </a:lnTo>
                  <a:cubicBezTo>
                    <a:pt x="0" y="13156"/>
                    <a:pt x="652" y="15524"/>
                    <a:pt x="2515" y="16583"/>
                  </a:cubicBezTo>
                  <a:cubicBezTo>
                    <a:pt x="3120" y="16927"/>
                    <a:pt x="3779" y="17091"/>
                    <a:pt x="4429" y="17091"/>
                  </a:cubicBezTo>
                  <a:cubicBezTo>
                    <a:pt x="5779" y="17091"/>
                    <a:pt x="7090" y="16385"/>
                    <a:pt x="7805" y="15128"/>
                  </a:cubicBezTo>
                  <a:lnTo>
                    <a:pt x="14223" y="3835"/>
                  </a:lnTo>
                  <a:lnTo>
                    <a:pt x="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2"/>
            <p:cNvSpPr/>
            <p:nvPr/>
          </p:nvSpPr>
          <p:spPr>
            <a:xfrm>
              <a:off x="5612600" y="1906250"/>
              <a:ext cx="292250" cy="379025"/>
            </a:xfrm>
            <a:custGeom>
              <a:avLst/>
              <a:gdLst/>
              <a:ahLst/>
              <a:cxnLst/>
              <a:rect l="l" t="t" r="r" b="b"/>
              <a:pathLst>
                <a:path w="11690" h="15161" extrusionOk="0">
                  <a:moveTo>
                    <a:pt x="8337" y="0"/>
                  </a:moveTo>
                  <a:lnTo>
                    <a:pt x="1" y="14664"/>
                  </a:lnTo>
                  <a:cubicBezTo>
                    <a:pt x="601" y="15001"/>
                    <a:pt x="1252" y="15161"/>
                    <a:pt x="1895" y="15161"/>
                  </a:cubicBezTo>
                  <a:cubicBezTo>
                    <a:pt x="3245" y="15161"/>
                    <a:pt x="4556" y="14455"/>
                    <a:pt x="5271" y="13199"/>
                  </a:cubicBezTo>
                  <a:lnTo>
                    <a:pt x="11689" y="1906"/>
                  </a:lnTo>
                  <a:lnTo>
                    <a:pt x="8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5604750" y="1945300"/>
              <a:ext cx="297100" cy="336300"/>
            </a:xfrm>
            <a:custGeom>
              <a:avLst/>
              <a:gdLst/>
              <a:ahLst/>
              <a:cxnLst/>
              <a:rect l="l" t="t" r="r" b="b"/>
              <a:pathLst>
                <a:path w="11884" h="13452" extrusionOk="0">
                  <a:moveTo>
                    <a:pt x="11531" y="1"/>
                  </a:moveTo>
                  <a:lnTo>
                    <a:pt x="5217" y="11107"/>
                  </a:lnTo>
                  <a:cubicBezTo>
                    <a:pt x="4675" y="12063"/>
                    <a:pt x="3898" y="12695"/>
                    <a:pt x="2972" y="12938"/>
                  </a:cubicBezTo>
                  <a:cubicBezTo>
                    <a:pt x="2698" y="13010"/>
                    <a:pt x="2416" y="13045"/>
                    <a:pt x="2133" y="13045"/>
                  </a:cubicBezTo>
                  <a:cubicBezTo>
                    <a:pt x="1481" y="13045"/>
                    <a:pt x="819" y="12857"/>
                    <a:pt x="210" y="12490"/>
                  </a:cubicBezTo>
                  <a:lnTo>
                    <a:pt x="0" y="12838"/>
                  </a:lnTo>
                  <a:cubicBezTo>
                    <a:pt x="34" y="12858"/>
                    <a:pt x="65" y="12876"/>
                    <a:pt x="98" y="12895"/>
                  </a:cubicBezTo>
                  <a:cubicBezTo>
                    <a:pt x="746" y="13263"/>
                    <a:pt x="1443" y="13452"/>
                    <a:pt x="2133" y="13452"/>
                  </a:cubicBezTo>
                  <a:cubicBezTo>
                    <a:pt x="2451" y="13452"/>
                    <a:pt x="2767" y="13412"/>
                    <a:pt x="3075" y="13330"/>
                  </a:cubicBezTo>
                  <a:cubicBezTo>
                    <a:pt x="4109" y="13059"/>
                    <a:pt x="4971" y="12360"/>
                    <a:pt x="5570" y="11308"/>
                  </a:cubicBezTo>
                  <a:lnTo>
                    <a:pt x="11883" y="201"/>
                  </a:lnTo>
                  <a:lnTo>
                    <a:pt x="11531" y="1"/>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5817025" y="1952675"/>
              <a:ext cx="64825" cy="42850"/>
            </a:xfrm>
            <a:custGeom>
              <a:avLst/>
              <a:gdLst/>
              <a:ahLst/>
              <a:cxnLst/>
              <a:rect l="l" t="t" r="r" b="b"/>
              <a:pathLst>
                <a:path w="2593" h="1714" extrusionOk="0">
                  <a:moveTo>
                    <a:pt x="201" y="0"/>
                  </a:moveTo>
                  <a:lnTo>
                    <a:pt x="0" y="354"/>
                  </a:lnTo>
                  <a:lnTo>
                    <a:pt x="2392" y="1713"/>
                  </a:lnTo>
                  <a:lnTo>
                    <a:pt x="2593" y="1360"/>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5834350" y="1922175"/>
              <a:ext cx="64850" cy="42850"/>
            </a:xfrm>
            <a:custGeom>
              <a:avLst/>
              <a:gdLst/>
              <a:ahLst/>
              <a:cxnLst/>
              <a:rect l="l" t="t" r="r" b="b"/>
              <a:pathLst>
                <a:path w="2594" h="1714" extrusionOk="0">
                  <a:moveTo>
                    <a:pt x="202" y="1"/>
                  </a:moveTo>
                  <a:lnTo>
                    <a:pt x="1" y="353"/>
                  </a:lnTo>
                  <a:lnTo>
                    <a:pt x="2392" y="1714"/>
                  </a:lnTo>
                  <a:lnTo>
                    <a:pt x="2593" y="1360"/>
                  </a:ln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5811850" y="1961675"/>
              <a:ext cx="64825" cy="42825"/>
            </a:xfrm>
            <a:custGeom>
              <a:avLst/>
              <a:gdLst/>
              <a:ahLst/>
              <a:cxnLst/>
              <a:rect l="l" t="t" r="r" b="b"/>
              <a:pathLst>
                <a:path w="2593" h="1713" extrusionOk="0">
                  <a:moveTo>
                    <a:pt x="200" y="0"/>
                  </a:moveTo>
                  <a:lnTo>
                    <a:pt x="0" y="353"/>
                  </a:lnTo>
                  <a:lnTo>
                    <a:pt x="2393" y="1713"/>
                  </a:lnTo>
                  <a:lnTo>
                    <a:pt x="2593" y="1360"/>
                  </a:lnTo>
                  <a:lnTo>
                    <a:pt x="200" y="0"/>
                  </a:lnTo>
                  <a:close/>
                </a:path>
              </a:pathLst>
            </a:custGeom>
            <a:solidFill>
              <a:srgbClr val="474DA2">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5715375" y="1894975"/>
              <a:ext cx="64825" cy="42825"/>
            </a:xfrm>
            <a:custGeom>
              <a:avLst/>
              <a:gdLst/>
              <a:ahLst/>
              <a:cxnLst/>
              <a:rect l="l" t="t" r="r" b="b"/>
              <a:pathLst>
                <a:path w="2593" h="1713" extrusionOk="0">
                  <a:moveTo>
                    <a:pt x="201" y="0"/>
                  </a:moveTo>
                  <a:lnTo>
                    <a:pt x="0" y="354"/>
                  </a:lnTo>
                  <a:lnTo>
                    <a:pt x="2393" y="1713"/>
                  </a:lnTo>
                  <a:lnTo>
                    <a:pt x="2593" y="1359"/>
                  </a:lnTo>
                  <a:lnTo>
                    <a:pt x="2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5593050" y="1864900"/>
              <a:ext cx="210750" cy="260425"/>
            </a:xfrm>
            <a:custGeom>
              <a:avLst/>
              <a:gdLst/>
              <a:ahLst/>
              <a:cxnLst/>
              <a:rect l="l" t="t" r="r" b="b"/>
              <a:pathLst>
                <a:path w="8430" h="10417" extrusionOk="0">
                  <a:moveTo>
                    <a:pt x="5805" y="1"/>
                  </a:moveTo>
                  <a:lnTo>
                    <a:pt x="56" y="10114"/>
                  </a:lnTo>
                  <a:cubicBezTo>
                    <a:pt x="0" y="10211"/>
                    <a:pt x="35" y="10335"/>
                    <a:pt x="132" y="10390"/>
                  </a:cubicBezTo>
                  <a:cubicBezTo>
                    <a:pt x="163" y="10408"/>
                    <a:pt x="198" y="10416"/>
                    <a:pt x="232" y="10416"/>
                  </a:cubicBezTo>
                  <a:cubicBezTo>
                    <a:pt x="302" y="10416"/>
                    <a:pt x="371" y="10379"/>
                    <a:pt x="409" y="10314"/>
                  </a:cubicBezTo>
                  <a:lnTo>
                    <a:pt x="5958" y="553"/>
                  </a:lnTo>
                  <a:lnTo>
                    <a:pt x="8098" y="1770"/>
                  </a:lnTo>
                  <a:cubicBezTo>
                    <a:pt x="8129" y="1788"/>
                    <a:pt x="8163" y="1796"/>
                    <a:pt x="8197" y="1796"/>
                  </a:cubicBezTo>
                  <a:cubicBezTo>
                    <a:pt x="8268" y="1796"/>
                    <a:pt x="8336" y="1759"/>
                    <a:pt x="8373" y="1693"/>
                  </a:cubicBezTo>
                  <a:cubicBezTo>
                    <a:pt x="8429" y="1596"/>
                    <a:pt x="8395" y="1472"/>
                    <a:pt x="8298" y="1418"/>
                  </a:cubicBez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5728275" y="1890950"/>
              <a:ext cx="56650" cy="38100"/>
            </a:xfrm>
            <a:custGeom>
              <a:avLst/>
              <a:gdLst/>
              <a:ahLst/>
              <a:cxnLst/>
              <a:rect l="l" t="t" r="r" b="b"/>
              <a:pathLst>
                <a:path w="2266" h="1524" extrusionOk="0">
                  <a:moveTo>
                    <a:pt x="199" y="0"/>
                  </a:moveTo>
                  <a:lnTo>
                    <a:pt x="1" y="349"/>
                  </a:lnTo>
                  <a:lnTo>
                    <a:pt x="2068" y="1523"/>
                  </a:lnTo>
                  <a:lnTo>
                    <a:pt x="2266" y="1175"/>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2"/>
            <p:cNvSpPr/>
            <p:nvPr/>
          </p:nvSpPr>
          <p:spPr>
            <a:xfrm>
              <a:off x="5543700" y="1851225"/>
              <a:ext cx="368275" cy="439225"/>
            </a:xfrm>
            <a:custGeom>
              <a:avLst/>
              <a:gdLst/>
              <a:ahLst/>
              <a:cxnLst/>
              <a:rect l="l" t="t" r="r" b="b"/>
              <a:pathLst>
                <a:path w="14731" h="17569" extrusionOk="0">
                  <a:moveTo>
                    <a:pt x="7785" y="555"/>
                  </a:moveTo>
                  <a:lnTo>
                    <a:pt x="14176" y="4187"/>
                  </a:lnTo>
                  <a:lnTo>
                    <a:pt x="7857" y="15303"/>
                  </a:lnTo>
                  <a:cubicBezTo>
                    <a:pt x="7181" y="16493"/>
                    <a:pt x="5935" y="17162"/>
                    <a:pt x="4655" y="17162"/>
                  </a:cubicBezTo>
                  <a:cubicBezTo>
                    <a:pt x="4040" y="17162"/>
                    <a:pt x="3417" y="17008"/>
                    <a:pt x="2845" y="16683"/>
                  </a:cubicBezTo>
                  <a:cubicBezTo>
                    <a:pt x="1083" y="15682"/>
                    <a:pt x="463" y="13433"/>
                    <a:pt x="1466" y="11671"/>
                  </a:cubicBezTo>
                  <a:lnTo>
                    <a:pt x="7785" y="555"/>
                  </a:lnTo>
                  <a:close/>
                  <a:moveTo>
                    <a:pt x="7633" y="0"/>
                  </a:moveTo>
                  <a:lnTo>
                    <a:pt x="1114" y="11470"/>
                  </a:lnTo>
                  <a:cubicBezTo>
                    <a:pt x="0" y="13427"/>
                    <a:pt x="687" y="15922"/>
                    <a:pt x="2644" y="17036"/>
                  </a:cubicBezTo>
                  <a:cubicBezTo>
                    <a:pt x="3280" y="17397"/>
                    <a:pt x="3972" y="17568"/>
                    <a:pt x="4655" y="17568"/>
                  </a:cubicBezTo>
                  <a:cubicBezTo>
                    <a:pt x="6076" y="17568"/>
                    <a:pt x="7458" y="16826"/>
                    <a:pt x="8211" y="15505"/>
                  </a:cubicBezTo>
                  <a:lnTo>
                    <a:pt x="14730" y="4035"/>
                  </a:lnTo>
                  <a:lnTo>
                    <a:pt x="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52"/>
          <p:cNvSpPr/>
          <p:nvPr/>
        </p:nvSpPr>
        <p:spPr>
          <a:xfrm>
            <a:off x="7438375" y="799075"/>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5968225" y="1123762"/>
            <a:ext cx="153048" cy="18072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26"/>
          <p:cNvPicPr/>
          <p:nvPr/>
        </p:nvPicPr>
        <p:blipFill>
          <a:blip r:embed="rId3"/>
          <a:srcRect l="57350" t="59887" r="35964" b="34244"/>
          <a:stretch>
            <a:fillRect/>
          </a:stretch>
        </p:blipFill>
        <p:spPr bwMode="auto">
          <a:xfrm>
            <a:off x="914400" y="3211033"/>
            <a:ext cx="850605" cy="659218"/>
          </a:xfrm>
          <a:prstGeom prst="rect">
            <a:avLst/>
          </a:prstGeom>
          <a:noFill/>
          <a:ln w="9525">
            <a:noFill/>
            <a:miter lim="800000"/>
            <a:headEnd/>
            <a:tailEnd/>
          </a:ln>
        </p:spPr>
      </p:pic>
      <p:grpSp>
        <p:nvGrpSpPr>
          <p:cNvPr id="29" name="Google Shape;2164;p57"/>
          <p:cNvGrpSpPr/>
          <p:nvPr/>
        </p:nvGrpSpPr>
        <p:grpSpPr>
          <a:xfrm>
            <a:off x="845473" y="2947236"/>
            <a:ext cx="1060340" cy="1058580"/>
            <a:chOff x="3265747" y="653121"/>
            <a:chExt cx="355783" cy="434325"/>
          </a:xfrm>
        </p:grpSpPr>
        <p:sp>
          <p:nvSpPr>
            <p:cNvPr id="30" name="Google Shape;2165;p57"/>
            <p:cNvSpPr/>
            <p:nvPr/>
          </p:nvSpPr>
          <p:spPr>
            <a:xfrm>
              <a:off x="3272788" y="657350"/>
              <a:ext cx="333300" cy="423900"/>
            </a:xfrm>
            <a:prstGeom prst="roundRect">
              <a:avLst>
                <a:gd name="adj" fmla="val 7051"/>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6;p57"/>
            <p:cNvSpPr/>
            <p:nvPr/>
          </p:nvSpPr>
          <p:spPr>
            <a:xfrm>
              <a:off x="3265747" y="653121"/>
              <a:ext cx="355783" cy="434325"/>
            </a:xfrm>
            <a:custGeom>
              <a:avLst/>
              <a:gdLst/>
              <a:ahLst/>
              <a:cxnLst/>
              <a:rect l="l" t="t" r="r" b="b"/>
              <a:pathLst>
                <a:path w="13625" h="17373" extrusionOk="0">
                  <a:moveTo>
                    <a:pt x="1100" y="295"/>
                  </a:moveTo>
                  <a:lnTo>
                    <a:pt x="1100" y="296"/>
                  </a:lnTo>
                  <a:lnTo>
                    <a:pt x="12525" y="296"/>
                  </a:lnTo>
                  <a:cubicBezTo>
                    <a:pt x="12969" y="296"/>
                    <a:pt x="13329" y="657"/>
                    <a:pt x="13329" y="1100"/>
                  </a:cubicBezTo>
                  <a:lnTo>
                    <a:pt x="13329" y="16273"/>
                  </a:lnTo>
                  <a:cubicBezTo>
                    <a:pt x="13329" y="16716"/>
                    <a:pt x="12969" y="17077"/>
                    <a:pt x="12525" y="17077"/>
                  </a:cubicBezTo>
                  <a:lnTo>
                    <a:pt x="1100" y="17077"/>
                  </a:lnTo>
                  <a:cubicBezTo>
                    <a:pt x="657" y="17077"/>
                    <a:pt x="297" y="16716"/>
                    <a:pt x="297" y="16273"/>
                  </a:cubicBezTo>
                  <a:lnTo>
                    <a:pt x="297" y="1099"/>
                  </a:lnTo>
                  <a:cubicBezTo>
                    <a:pt x="297" y="655"/>
                    <a:pt x="657" y="295"/>
                    <a:pt x="1100" y="295"/>
                  </a:cubicBezTo>
                  <a:close/>
                  <a:moveTo>
                    <a:pt x="1100" y="1"/>
                  </a:moveTo>
                  <a:cubicBezTo>
                    <a:pt x="494" y="1"/>
                    <a:pt x="0" y="494"/>
                    <a:pt x="0" y="1100"/>
                  </a:cubicBezTo>
                  <a:lnTo>
                    <a:pt x="0" y="16273"/>
                  </a:lnTo>
                  <a:cubicBezTo>
                    <a:pt x="0" y="16880"/>
                    <a:pt x="494" y="17372"/>
                    <a:pt x="1100" y="17372"/>
                  </a:cubicBezTo>
                  <a:lnTo>
                    <a:pt x="12525" y="17372"/>
                  </a:lnTo>
                  <a:cubicBezTo>
                    <a:pt x="13132" y="17372"/>
                    <a:pt x="13624" y="16880"/>
                    <a:pt x="13624" y="16275"/>
                  </a:cubicBezTo>
                  <a:lnTo>
                    <a:pt x="13624" y="1100"/>
                  </a:lnTo>
                  <a:cubicBezTo>
                    <a:pt x="13624" y="494"/>
                    <a:pt x="13132" y="1"/>
                    <a:pt x="12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7;p57"/>
            <p:cNvSpPr/>
            <p:nvPr/>
          </p:nvSpPr>
          <p:spPr>
            <a:xfrm>
              <a:off x="3313275" y="659850"/>
              <a:ext cx="246875" cy="71175"/>
            </a:xfrm>
            <a:custGeom>
              <a:avLst/>
              <a:gdLst/>
              <a:ahLst/>
              <a:cxnLst/>
              <a:rect l="l" t="t" r="r" b="b"/>
              <a:pathLst>
                <a:path w="9875" h="2847" extrusionOk="0">
                  <a:moveTo>
                    <a:pt x="0" y="1"/>
                  </a:moveTo>
                  <a:lnTo>
                    <a:pt x="0" y="2847"/>
                  </a:lnTo>
                  <a:lnTo>
                    <a:pt x="9875" y="2847"/>
                  </a:lnTo>
                  <a:lnTo>
                    <a:pt x="9875" y="1"/>
                  </a:lnTo>
                  <a:close/>
                </a:path>
              </a:pathLst>
            </a:custGeom>
            <a:solidFill>
              <a:srgbClr val="CF7CC7">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68;p57"/>
            <p:cNvSpPr/>
            <p:nvPr/>
          </p:nvSpPr>
          <p:spPr>
            <a:xfrm>
              <a:off x="3273150" y="660550"/>
              <a:ext cx="52275" cy="419475"/>
            </a:xfrm>
            <a:custGeom>
              <a:avLst/>
              <a:gdLst/>
              <a:ahLst/>
              <a:cxnLst/>
              <a:rect l="l" t="t" r="r" b="b"/>
              <a:pathLst>
                <a:path w="2091" h="16779" extrusionOk="0">
                  <a:moveTo>
                    <a:pt x="795" y="0"/>
                  </a:moveTo>
                  <a:cubicBezTo>
                    <a:pt x="356" y="0"/>
                    <a:pt x="1" y="357"/>
                    <a:pt x="1" y="795"/>
                  </a:cubicBezTo>
                  <a:lnTo>
                    <a:pt x="1" y="15977"/>
                  </a:lnTo>
                  <a:cubicBezTo>
                    <a:pt x="1" y="16419"/>
                    <a:pt x="360" y="16779"/>
                    <a:pt x="801" y="16779"/>
                  </a:cubicBezTo>
                  <a:lnTo>
                    <a:pt x="1942" y="16779"/>
                  </a:lnTo>
                  <a:cubicBezTo>
                    <a:pt x="2024" y="16779"/>
                    <a:pt x="2090" y="16712"/>
                    <a:pt x="2089" y="16629"/>
                  </a:cubicBezTo>
                  <a:cubicBezTo>
                    <a:pt x="2089" y="16548"/>
                    <a:pt x="2023" y="16482"/>
                    <a:pt x="1942" y="16482"/>
                  </a:cubicBezTo>
                  <a:lnTo>
                    <a:pt x="801" y="16482"/>
                  </a:lnTo>
                  <a:cubicBezTo>
                    <a:pt x="523" y="16482"/>
                    <a:pt x="295" y="16255"/>
                    <a:pt x="295" y="15976"/>
                  </a:cubicBezTo>
                  <a:lnTo>
                    <a:pt x="295" y="795"/>
                  </a:lnTo>
                  <a:cubicBezTo>
                    <a:pt x="295" y="519"/>
                    <a:pt x="520" y="295"/>
                    <a:pt x="795" y="295"/>
                  </a:cubicBezTo>
                  <a:lnTo>
                    <a:pt x="1045" y="295"/>
                  </a:lnTo>
                  <a:cubicBezTo>
                    <a:pt x="1127" y="295"/>
                    <a:pt x="1192" y="230"/>
                    <a:pt x="1192" y="148"/>
                  </a:cubicBezTo>
                  <a:cubicBezTo>
                    <a:pt x="1192" y="67"/>
                    <a:pt x="1127" y="0"/>
                    <a:pt x="1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69;p57"/>
            <p:cNvSpPr/>
            <p:nvPr/>
          </p:nvSpPr>
          <p:spPr>
            <a:xfrm>
              <a:off x="3304375" y="675900"/>
              <a:ext cx="264675" cy="64025"/>
            </a:xfrm>
            <a:custGeom>
              <a:avLst/>
              <a:gdLst/>
              <a:ahLst/>
              <a:cxnLst/>
              <a:rect l="l" t="t" r="r" b="b"/>
              <a:pathLst>
                <a:path w="10587" h="2561" extrusionOk="0">
                  <a:moveTo>
                    <a:pt x="105" y="1"/>
                  </a:moveTo>
                  <a:cubicBezTo>
                    <a:pt x="47" y="1"/>
                    <a:pt x="1" y="48"/>
                    <a:pt x="1" y="105"/>
                  </a:cubicBezTo>
                  <a:lnTo>
                    <a:pt x="1" y="2456"/>
                  </a:lnTo>
                  <a:cubicBezTo>
                    <a:pt x="1" y="2514"/>
                    <a:pt x="48" y="2560"/>
                    <a:pt x="105" y="2560"/>
                  </a:cubicBezTo>
                  <a:lnTo>
                    <a:pt x="10482" y="2560"/>
                  </a:lnTo>
                  <a:cubicBezTo>
                    <a:pt x="10538" y="2560"/>
                    <a:pt x="10584" y="2514"/>
                    <a:pt x="10587" y="2456"/>
                  </a:cubicBezTo>
                  <a:lnTo>
                    <a:pt x="10587" y="105"/>
                  </a:lnTo>
                  <a:cubicBezTo>
                    <a:pt x="10587" y="47"/>
                    <a:pt x="10539" y="1"/>
                    <a:pt x="10483" y="1"/>
                  </a:cubicBezTo>
                  <a:cubicBezTo>
                    <a:pt x="10426" y="1"/>
                    <a:pt x="10379" y="48"/>
                    <a:pt x="10379" y="105"/>
                  </a:cubicBezTo>
                  <a:lnTo>
                    <a:pt x="10379" y="2353"/>
                  </a:lnTo>
                  <a:lnTo>
                    <a:pt x="208" y="2353"/>
                  </a:lnTo>
                  <a:lnTo>
                    <a:pt x="208" y="105"/>
                  </a:lnTo>
                  <a:cubicBezTo>
                    <a:pt x="208" y="47"/>
                    <a:pt x="162"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0;p57"/>
            <p:cNvSpPr/>
            <p:nvPr/>
          </p:nvSpPr>
          <p:spPr>
            <a:xfrm>
              <a:off x="3269475" y="727325"/>
              <a:ext cx="333225" cy="7400"/>
            </a:xfrm>
            <a:custGeom>
              <a:avLst/>
              <a:gdLst/>
              <a:ahLst/>
              <a:cxnLst/>
              <a:rect l="l" t="t" r="r" b="b"/>
              <a:pathLst>
                <a:path w="13329" h="296" extrusionOk="0">
                  <a:moveTo>
                    <a:pt x="1" y="0"/>
                  </a:moveTo>
                  <a:lnTo>
                    <a:pt x="1" y="295"/>
                  </a:lnTo>
                  <a:lnTo>
                    <a:pt x="13328" y="295"/>
                  </a:lnTo>
                  <a:lnTo>
                    <a:pt x="133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1;p57"/>
            <p:cNvSpPr/>
            <p:nvPr/>
          </p:nvSpPr>
          <p:spPr>
            <a:xfrm>
              <a:off x="3556400" y="656800"/>
              <a:ext cx="7450" cy="74225"/>
            </a:xfrm>
            <a:custGeom>
              <a:avLst/>
              <a:gdLst/>
              <a:ahLst/>
              <a:cxnLst/>
              <a:rect l="l" t="t" r="r" b="b"/>
              <a:pathLst>
                <a:path w="298"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2;p57"/>
            <p:cNvSpPr/>
            <p:nvPr/>
          </p:nvSpPr>
          <p:spPr>
            <a:xfrm>
              <a:off x="3309525" y="656800"/>
              <a:ext cx="7425" cy="74225"/>
            </a:xfrm>
            <a:custGeom>
              <a:avLst/>
              <a:gdLst/>
              <a:ahLst/>
              <a:cxnLst/>
              <a:rect l="l" t="t" r="r" b="b"/>
              <a:pathLst>
                <a:path w="297" h="2969" extrusionOk="0">
                  <a:moveTo>
                    <a:pt x="1" y="1"/>
                  </a:moveTo>
                  <a:lnTo>
                    <a:pt x="1" y="2969"/>
                  </a:lnTo>
                  <a:lnTo>
                    <a:pt x="297" y="296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852;p52"/>
          <p:cNvSpPr txBox="1">
            <a:spLocks/>
          </p:cNvSpPr>
          <p:nvPr/>
        </p:nvSpPr>
        <p:spPr>
          <a:xfrm>
            <a:off x="797973" y="2646947"/>
            <a:ext cx="7704000" cy="3620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accent5"/>
              </a:buClr>
              <a:buSzPts val="3100"/>
              <a:buFont typeface="Baloo 2"/>
              <a:buNone/>
              <a:tabLst/>
              <a:defRPr/>
            </a:pPr>
            <a:r>
              <a:rPr lang="id-ID" sz="2000" b="1" dirty="0" smtClean="0">
                <a:solidFill>
                  <a:schemeClr val="accent5"/>
                </a:solidFill>
                <a:latin typeface="Baloo 2"/>
                <a:ea typeface="Baloo 2"/>
                <a:cs typeface="Baloo 2"/>
                <a:sym typeface="Baloo 2"/>
              </a:rPr>
              <a:t>The sample size was calculated by S</a:t>
            </a:r>
            <a:r>
              <a:rPr kumimoji="0" lang="en-US" sz="2000" b="1" i="0" u="none" strike="noStrike" kern="0" cap="none" spc="0" normalizeH="0" baseline="0" noProof="0" dirty="0" err="1" smtClean="0">
                <a:ln>
                  <a:noFill/>
                </a:ln>
                <a:solidFill>
                  <a:schemeClr val="accent5"/>
                </a:solidFill>
                <a:effectLst/>
                <a:uLnTx/>
                <a:uFillTx/>
                <a:latin typeface="Baloo 2"/>
                <a:ea typeface="Baloo 2"/>
                <a:cs typeface="Baloo 2"/>
                <a:sym typeface="Baloo 2"/>
              </a:rPr>
              <a:t>lovin</a:t>
            </a:r>
            <a:r>
              <a:rPr kumimoji="0" lang="id-ID" sz="2000" b="1" i="0" u="none" strike="noStrike" kern="0" cap="none" spc="0" normalizeH="0" baseline="0" noProof="0" dirty="0" smtClean="0">
                <a:ln>
                  <a:noFill/>
                </a:ln>
                <a:solidFill>
                  <a:schemeClr val="accent5"/>
                </a:solidFill>
                <a:effectLst/>
                <a:uLnTx/>
                <a:uFillTx/>
                <a:latin typeface="Baloo 2"/>
                <a:ea typeface="Baloo 2"/>
                <a:cs typeface="Baloo 2"/>
                <a:sym typeface="Baloo 2"/>
              </a:rPr>
              <a:t> Formula :</a:t>
            </a:r>
            <a:endParaRPr kumimoji="0" lang="id-ID" sz="2000" b="1" i="0" u="none" strike="noStrike" kern="0" cap="none" spc="0" normalizeH="0" baseline="0" noProof="0" dirty="0">
              <a:ln>
                <a:noFill/>
              </a:ln>
              <a:solidFill>
                <a:schemeClr val="accent5"/>
              </a:solidFill>
              <a:effectLst/>
              <a:uLnTx/>
              <a:uFillTx/>
              <a:latin typeface="Baloo 2"/>
              <a:ea typeface="Baloo 2"/>
              <a:cs typeface="Baloo 2"/>
              <a:sym typeface="Baloo 2"/>
            </a:endParaRPr>
          </a:p>
        </p:txBody>
      </p:sp>
      <p:sp>
        <p:nvSpPr>
          <p:cNvPr id="94209" name="Rectangle 1"/>
          <p:cNvSpPr>
            <a:spLocks noChangeArrowheads="1"/>
          </p:cNvSpPr>
          <p:nvPr/>
        </p:nvSpPr>
        <p:spPr bwMode="auto">
          <a:xfrm>
            <a:off x="2041451" y="2994477"/>
            <a:ext cx="2585964"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Arial MT"/>
                <a:cs typeface="Times New Roman" pitchFamily="18" charset="0"/>
              </a:rPr>
              <a:t>n </a:t>
            </a:r>
            <a:r>
              <a:rPr kumimoji="0" lang="id-ID" b="0" i="0" u="none" strike="noStrike" cap="none" normalizeH="0" dirty="0" smtClean="0">
                <a:ln>
                  <a:noFill/>
                </a:ln>
                <a:solidFill>
                  <a:srgbClr val="000000"/>
                </a:solidFill>
                <a:effectLst/>
                <a:latin typeface="Times New Roman" pitchFamily="18" charset="0"/>
                <a:ea typeface="Arial MT"/>
                <a:cs typeface="Times New Roman" pitchFamily="18" charset="0"/>
              </a:rPr>
              <a:t> refers to </a:t>
            </a:r>
            <a:r>
              <a:rPr lang="id-ID" dirty="0" smtClean="0">
                <a:latin typeface="Times New Roman" pitchFamily="18" charset="0"/>
                <a:ea typeface="Arial MT"/>
                <a:cs typeface="Times New Roman" pitchFamily="18" charset="0"/>
              </a:rPr>
              <a:t> the </a:t>
            </a:r>
            <a:r>
              <a:rPr kumimoji="0" lang="id-ID" b="0" i="0" u="none" strike="noStrike" cap="none" normalizeH="0" baseline="0" dirty="0" smtClean="0">
                <a:ln>
                  <a:noFill/>
                </a:ln>
                <a:solidFill>
                  <a:srgbClr val="000000"/>
                </a:solidFill>
                <a:effectLst/>
                <a:latin typeface="Times New Roman" pitchFamily="18" charset="0"/>
                <a:ea typeface="Arial MT"/>
                <a:cs typeface="Times New Roman" pitchFamily="18" charset="0"/>
              </a:rPr>
              <a:t>sample</a:t>
            </a:r>
            <a:r>
              <a:rPr kumimoji="0" lang="id-ID" b="0" i="0" u="none" strike="noStrike" cap="none" normalizeH="0" dirty="0" smtClean="0">
                <a:ln>
                  <a:noFill/>
                </a:ln>
                <a:solidFill>
                  <a:srgbClr val="000000"/>
                </a:solidFill>
                <a:effectLst/>
                <a:latin typeface="Times New Roman" pitchFamily="18" charset="0"/>
                <a:ea typeface="Arial MT"/>
                <a:cs typeface="Times New Roman" pitchFamily="18" charset="0"/>
              </a:rPr>
              <a:t> size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Arial MT"/>
                <a:cs typeface="Times New Roman" pitchFamily="18" charset="0"/>
              </a:rPr>
              <a:t>N </a:t>
            </a:r>
            <a:r>
              <a:rPr kumimoji="0" lang="id-ID" b="0" i="0" u="none" strike="noStrike" cap="none" normalizeH="0" baseline="0" dirty="0" smtClean="0">
                <a:ln>
                  <a:noFill/>
                </a:ln>
                <a:solidFill>
                  <a:srgbClr val="000000"/>
                </a:solidFill>
                <a:effectLst/>
                <a:latin typeface="Times New Roman" pitchFamily="18" charset="0"/>
                <a:ea typeface="Arial MT"/>
                <a:cs typeface="Times New Roman" pitchFamily="18" charset="0"/>
              </a:rPr>
              <a:t>refers</a:t>
            </a:r>
            <a:r>
              <a:rPr kumimoji="0" lang="id-ID" b="0" i="0" u="none" strike="noStrike" cap="none" normalizeH="0" dirty="0" smtClean="0">
                <a:ln>
                  <a:noFill/>
                </a:ln>
                <a:solidFill>
                  <a:srgbClr val="000000"/>
                </a:solidFill>
                <a:effectLst/>
                <a:latin typeface="Times New Roman" pitchFamily="18" charset="0"/>
                <a:ea typeface="Arial MT"/>
                <a:cs typeface="Times New Roman" pitchFamily="18" charset="0"/>
              </a:rPr>
              <a:t> to the population size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Arial MT"/>
                <a:cs typeface="Times New Roman" pitchFamily="18" charset="0"/>
              </a:rPr>
              <a:t>e </a:t>
            </a:r>
            <a:r>
              <a:rPr lang="id-ID" dirty="0" smtClean="0">
                <a:latin typeface="Times New Roman" pitchFamily="18" charset="0"/>
                <a:ea typeface="Arial MT"/>
                <a:cs typeface="Times New Roman" pitchFamily="18" charset="0"/>
              </a:rPr>
              <a:t>refers to the margin of error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502" name="Google Shape;2502;p61"/>
          <p:cNvSpPr/>
          <p:nvPr/>
        </p:nvSpPr>
        <p:spPr>
          <a:xfrm>
            <a:off x="4815112" y="2848772"/>
            <a:ext cx="166902" cy="19710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1"/>
          <p:cNvSpPr/>
          <p:nvPr/>
        </p:nvSpPr>
        <p:spPr>
          <a:xfrm>
            <a:off x="1765087" y="895550"/>
            <a:ext cx="166902" cy="197084"/>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1"/>
          <p:cNvSpPr/>
          <p:nvPr/>
        </p:nvSpPr>
        <p:spPr>
          <a:xfrm>
            <a:off x="6500145" y="257598"/>
            <a:ext cx="166902" cy="197069"/>
          </a:xfrm>
          <a:custGeom>
            <a:avLst/>
            <a:gdLst/>
            <a:ahLst/>
            <a:cxnLst/>
            <a:rect l="l" t="t" r="r" b="b"/>
            <a:pathLst>
              <a:path w="1691" h="1997" extrusionOk="0">
                <a:moveTo>
                  <a:pt x="884" y="1"/>
                </a:moveTo>
                <a:cubicBezTo>
                  <a:pt x="857" y="1"/>
                  <a:pt x="830" y="16"/>
                  <a:pt x="820" y="48"/>
                </a:cubicBezTo>
                <a:cubicBezTo>
                  <a:pt x="758" y="233"/>
                  <a:pt x="671" y="411"/>
                  <a:pt x="552" y="564"/>
                </a:cubicBezTo>
                <a:cubicBezTo>
                  <a:pt x="421" y="732"/>
                  <a:pt x="251" y="871"/>
                  <a:pt x="56" y="953"/>
                </a:cubicBezTo>
                <a:cubicBezTo>
                  <a:pt x="0" y="977"/>
                  <a:pt x="2" y="1055"/>
                  <a:pt x="57" y="1079"/>
                </a:cubicBezTo>
                <a:cubicBezTo>
                  <a:pt x="435" y="1233"/>
                  <a:pt x="673" y="1527"/>
                  <a:pt x="836" y="1953"/>
                </a:cubicBezTo>
                <a:cubicBezTo>
                  <a:pt x="847" y="1982"/>
                  <a:pt x="873" y="1997"/>
                  <a:pt x="899" y="1997"/>
                </a:cubicBezTo>
                <a:cubicBezTo>
                  <a:pt x="924" y="1997"/>
                  <a:pt x="950" y="1983"/>
                  <a:pt x="961" y="1954"/>
                </a:cubicBezTo>
                <a:cubicBezTo>
                  <a:pt x="1103" y="1604"/>
                  <a:pt x="1300" y="1235"/>
                  <a:pt x="1640" y="1060"/>
                </a:cubicBezTo>
                <a:cubicBezTo>
                  <a:pt x="1691" y="1034"/>
                  <a:pt x="1689" y="964"/>
                  <a:pt x="1639" y="939"/>
                </a:cubicBezTo>
                <a:cubicBezTo>
                  <a:pt x="1449" y="845"/>
                  <a:pt x="1286" y="691"/>
                  <a:pt x="1167" y="513"/>
                </a:cubicBezTo>
                <a:cubicBezTo>
                  <a:pt x="1067" y="363"/>
                  <a:pt x="1000" y="212"/>
                  <a:pt x="950" y="50"/>
                </a:cubicBezTo>
                <a:cubicBezTo>
                  <a:pt x="940" y="17"/>
                  <a:pt x="912"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01;p60"/>
          <p:cNvSpPr txBox="1">
            <a:spLocks noGrp="1"/>
          </p:cNvSpPr>
          <p:nvPr>
            <p:ph type="title"/>
          </p:nvPr>
        </p:nvSpPr>
        <p:spPr>
          <a:xfrm>
            <a:off x="496716" y="1282436"/>
            <a:ext cx="2512298" cy="564300"/>
          </a:xfrm>
          <a:prstGeom prst="rect">
            <a:avLst/>
          </a:prstGeom>
        </p:spPr>
        <p:txBody>
          <a:bodyPr spcFirstLastPara="1" wrap="square" lIns="91425" tIns="91425" rIns="91425" bIns="91425" anchor="ctr" anchorCtr="0">
            <a:noAutofit/>
          </a:bodyPr>
          <a:lstStyle/>
          <a:p>
            <a:r>
              <a:rPr lang="id-ID" sz="2800" dirty="0" smtClean="0"/>
              <a:t>Chapter</a:t>
            </a:r>
            <a:r>
              <a:rPr lang="en-US" sz="2800" dirty="0" smtClean="0"/>
              <a:t> </a:t>
            </a:r>
            <a:r>
              <a:rPr lang="id-ID" sz="2800" dirty="0" smtClean="0"/>
              <a:t>4</a:t>
            </a:r>
            <a:r>
              <a:rPr lang="en-US" sz="2800" dirty="0" smtClean="0"/>
              <a:t/>
            </a:r>
            <a:br>
              <a:rPr lang="en-US" sz="2800" dirty="0" smtClean="0"/>
            </a:br>
            <a:r>
              <a:rPr lang="id-ID" sz="2800" dirty="0" smtClean="0"/>
              <a:t>Result and Discussion</a:t>
            </a:r>
            <a:r>
              <a:rPr lang="en-US" sz="2000" dirty="0" smtClean="0"/>
              <a:t/>
            </a:r>
            <a:br>
              <a:rPr lang="en-US" sz="2000" dirty="0" smtClean="0"/>
            </a:br>
            <a:endParaRPr sz="2000" dirty="0"/>
          </a:p>
        </p:txBody>
      </p:sp>
      <p:graphicFrame>
        <p:nvGraphicFramePr>
          <p:cNvPr id="81" name="Table 80"/>
          <p:cNvGraphicFramePr>
            <a:graphicFrameLocks noGrp="1"/>
          </p:cNvGraphicFramePr>
          <p:nvPr/>
        </p:nvGraphicFramePr>
        <p:xfrm>
          <a:off x="3157869" y="478464"/>
          <a:ext cx="5425396" cy="4389120"/>
        </p:xfrm>
        <a:graphic>
          <a:graphicData uri="http://schemas.openxmlformats.org/drawingml/2006/table">
            <a:tbl>
              <a:tblPr/>
              <a:tblGrid>
                <a:gridCol w="723014"/>
                <a:gridCol w="1739519"/>
                <a:gridCol w="1146980"/>
                <a:gridCol w="1815883"/>
              </a:tblGrid>
              <a:tr h="79478">
                <a:tc>
                  <a:txBody>
                    <a:bodyPr/>
                    <a:lstStyle/>
                    <a:p>
                      <a:pPr marL="0" marR="0" algn="just">
                        <a:spcBef>
                          <a:spcPts val="0"/>
                        </a:spcBef>
                        <a:spcAft>
                          <a:spcPts val="0"/>
                        </a:spcAft>
                      </a:pPr>
                      <a:r>
                        <a:rPr lang="id-ID" sz="1200" dirty="0" smtClean="0">
                          <a:latin typeface="Times New Roman"/>
                          <a:ea typeface="Arial MT"/>
                          <a:cs typeface="Arial MT"/>
                        </a:rPr>
                        <a:t>Number</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100" dirty="0" smtClean="0">
                          <a:latin typeface="Arial MT"/>
                          <a:ea typeface="Arial MT"/>
                          <a:cs typeface="Arial MT"/>
                        </a:rPr>
                        <a:t>Characteristic</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latin typeface="Times New Roman"/>
                          <a:ea typeface="Arial MT"/>
                          <a:cs typeface="Arial MT"/>
                        </a:rPr>
                        <a:t>Amount</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latin typeface="Times New Roman"/>
                          <a:ea typeface="Arial MT"/>
                          <a:cs typeface="Arial MT"/>
                        </a:rPr>
                        <a:t>Percentage</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200000"/>
                        </a:lnSpc>
                        <a:spcBef>
                          <a:spcPts val="0"/>
                        </a:spcBef>
                        <a:spcAft>
                          <a:spcPts val="0"/>
                        </a:spcAft>
                      </a:pPr>
                      <a:r>
                        <a:rPr lang="id-ID" sz="1200" dirty="0">
                          <a:latin typeface="Times New Roman"/>
                          <a:ea typeface="Arial MT"/>
                          <a:cs typeface="Arial MT"/>
                        </a:rPr>
                        <a:t>1</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solidFill>
                            <a:srgbClr val="FF0000"/>
                          </a:solidFill>
                          <a:latin typeface="Times New Roman"/>
                          <a:ea typeface="Arial MT"/>
                          <a:cs typeface="Arial MT"/>
                        </a:rPr>
                        <a:t>Age </a:t>
                      </a:r>
                      <a:endParaRPr lang="en-US" sz="1100" dirty="0">
                        <a:solidFill>
                          <a:srgbClr val="FF0000"/>
                        </a:solidFill>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18-28 </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29-39</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40-50</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51-61</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62-72</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dirty="0">
                        <a:latin typeface="Times New Roman"/>
                        <a:ea typeface="Arial MT"/>
                        <a:cs typeface="Arial MT"/>
                      </a:endParaRPr>
                    </a:p>
                    <a:p>
                      <a:pPr marL="0" marR="0" algn="just">
                        <a:spcBef>
                          <a:spcPts val="0"/>
                        </a:spcBef>
                        <a:spcAft>
                          <a:spcPts val="0"/>
                        </a:spcAft>
                      </a:pPr>
                      <a:r>
                        <a:rPr lang="id-ID" sz="1200" dirty="0">
                          <a:latin typeface="Times New Roman"/>
                          <a:ea typeface="Arial MT"/>
                          <a:cs typeface="Arial MT"/>
                        </a:rPr>
                        <a:t>23</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71</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119</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178</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26</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6%</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17,%</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28,%</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43%</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6%</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200000"/>
                        </a:lnSpc>
                        <a:spcBef>
                          <a:spcPts val="0"/>
                        </a:spcBef>
                        <a:spcAft>
                          <a:spcPts val="0"/>
                        </a:spcAft>
                      </a:pPr>
                      <a:r>
                        <a:rPr lang="id-ID" sz="1200">
                          <a:latin typeface="Times New Roman"/>
                          <a:ea typeface="Arial MT"/>
                          <a:cs typeface="Arial MT"/>
                        </a:rPr>
                        <a:t>2</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solidFill>
                            <a:srgbClr val="FF0000"/>
                          </a:solidFill>
                          <a:latin typeface="Times New Roman"/>
                          <a:ea typeface="Arial MT"/>
                          <a:cs typeface="Arial MT"/>
                        </a:rPr>
                        <a:t>Sex</a:t>
                      </a:r>
                      <a:endParaRPr lang="en-US" sz="1100" dirty="0">
                        <a:solidFill>
                          <a:srgbClr val="FF0000"/>
                        </a:solidFill>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Male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Female</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151</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266</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36%</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64%</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200000"/>
                        </a:lnSpc>
                        <a:spcBef>
                          <a:spcPts val="0"/>
                        </a:spcBef>
                        <a:spcAft>
                          <a:spcPts val="0"/>
                        </a:spcAft>
                      </a:pPr>
                      <a:r>
                        <a:rPr lang="id-ID" sz="1200" dirty="0">
                          <a:latin typeface="Times New Roman"/>
                          <a:ea typeface="Arial MT"/>
                          <a:cs typeface="Arial MT"/>
                        </a:rPr>
                        <a:t>3</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solidFill>
                            <a:srgbClr val="FF0000"/>
                          </a:solidFill>
                          <a:latin typeface="Times New Roman"/>
                          <a:ea typeface="Arial MT"/>
                          <a:cs typeface="Arial MT"/>
                        </a:rPr>
                        <a:t>Educational</a:t>
                      </a:r>
                      <a:r>
                        <a:rPr lang="id-ID" sz="1200" baseline="0" dirty="0" smtClean="0">
                          <a:solidFill>
                            <a:srgbClr val="FF0000"/>
                          </a:solidFill>
                          <a:latin typeface="Times New Roman"/>
                          <a:ea typeface="Arial MT"/>
                          <a:cs typeface="Arial MT"/>
                        </a:rPr>
                        <a:t> Background</a:t>
                      </a:r>
                      <a:endParaRPr lang="en-US" sz="1100" dirty="0">
                        <a:solidFill>
                          <a:srgbClr val="FF0000"/>
                        </a:solidFill>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Elementary</a:t>
                      </a:r>
                      <a:r>
                        <a:rPr lang="id-ID" sz="1200" baseline="0" dirty="0" smtClean="0">
                          <a:latin typeface="Times New Roman"/>
                          <a:ea typeface="Arial MT"/>
                          <a:cs typeface="Arial MT"/>
                        </a:rPr>
                        <a:t> School graduate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Junior</a:t>
                      </a:r>
                      <a:r>
                        <a:rPr lang="id-ID" sz="1200" baseline="0" dirty="0" smtClean="0">
                          <a:latin typeface="Times New Roman"/>
                          <a:ea typeface="Arial MT"/>
                          <a:cs typeface="Arial MT"/>
                        </a:rPr>
                        <a:t> high school graduate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Senior</a:t>
                      </a:r>
                      <a:r>
                        <a:rPr lang="id-ID" sz="1200" baseline="0" dirty="0" smtClean="0">
                          <a:latin typeface="Times New Roman"/>
                          <a:ea typeface="Arial MT"/>
                          <a:cs typeface="Arial MT"/>
                        </a:rPr>
                        <a:t> high school graduate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Diploma</a:t>
                      </a:r>
                      <a:r>
                        <a:rPr lang="id-ID" sz="1200" baseline="0" dirty="0" smtClean="0">
                          <a:latin typeface="Times New Roman"/>
                          <a:ea typeface="Arial MT"/>
                          <a:cs typeface="Arial MT"/>
                        </a:rPr>
                        <a:t> 3 graduate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Bachelor</a:t>
                      </a:r>
                      <a:r>
                        <a:rPr lang="id-ID" sz="1200" baseline="0" dirty="0" smtClean="0">
                          <a:latin typeface="Times New Roman"/>
                          <a:ea typeface="Arial MT"/>
                          <a:cs typeface="Arial MT"/>
                        </a:rPr>
                        <a:t> degree graduate</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9</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61</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293</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9</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45</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2%</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15%</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70%</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2%</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11%</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200000"/>
                        </a:lnSpc>
                        <a:spcBef>
                          <a:spcPts val="0"/>
                        </a:spcBef>
                        <a:spcAft>
                          <a:spcPts val="0"/>
                        </a:spcAft>
                      </a:pPr>
                      <a:r>
                        <a:rPr lang="id-ID" sz="1200">
                          <a:latin typeface="Times New Roman"/>
                          <a:ea typeface="Arial MT"/>
                          <a:cs typeface="Arial MT"/>
                        </a:rPr>
                        <a:t>4</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id-ID" sz="1200" dirty="0" smtClean="0">
                          <a:solidFill>
                            <a:srgbClr val="FF0000"/>
                          </a:solidFill>
                          <a:latin typeface="Times New Roman"/>
                          <a:ea typeface="Arial MT"/>
                          <a:cs typeface="Arial MT"/>
                        </a:rPr>
                        <a:t>Work</a:t>
                      </a:r>
                      <a:r>
                        <a:rPr lang="id-ID" sz="1200" baseline="0" dirty="0" smtClean="0">
                          <a:solidFill>
                            <a:srgbClr val="FF0000"/>
                          </a:solidFill>
                          <a:latin typeface="Times New Roman"/>
                          <a:ea typeface="Arial MT"/>
                          <a:cs typeface="Arial MT"/>
                        </a:rPr>
                        <a:t> or Not</a:t>
                      </a:r>
                      <a:endParaRPr lang="en-US" sz="1100" dirty="0">
                        <a:solidFill>
                          <a:srgbClr val="FF0000"/>
                        </a:solidFill>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Not</a:t>
                      </a:r>
                      <a:r>
                        <a:rPr lang="id-ID" sz="1200" baseline="0" dirty="0" smtClean="0">
                          <a:latin typeface="Times New Roman"/>
                          <a:ea typeface="Arial MT"/>
                          <a:cs typeface="Arial MT"/>
                        </a:rPr>
                        <a:t> in the workforce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Housewife</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Private</a:t>
                      </a:r>
                      <a:r>
                        <a:rPr lang="id-ID" sz="1200" baseline="0" dirty="0" smtClean="0">
                          <a:latin typeface="Times New Roman"/>
                          <a:ea typeface="Arial MT"/>
                          <a:cs typeface="Arial MT"/>
                        </a:rPr>
                        <a:t> sector worker</a:t>
                      </a:r>
                      <a:endParaRPr lang="en-US" sz="1100" dirty="0">
                        <a:latin typeface="Arial MT"/>
                        <a:ea typeface="Arial MT"/>
                        <a:cs typeface="Arial MT"/>
                      </a:endParaRPr>
                    </a:p>
                    <a:p>
                      <a:pPr marL="0" marR="0" algn="just">
                        <a:spcBef>
                          <a:spcPts val="0"/>
                        </a:spcBef>
                        <a:spcAft>
                          <a:spcPts val="0"/>
                        </a:spcAft>
                      </a:pPr>
                      <a:r>
                        <a:rPr lang="id-ID" sz="1200" dirty="0" smtClean="0">
                          <a:latin typeface="Times New Roman"/>
                          <a:ea typeface="Arial MT"/>
                          <a:cs typeface="Arial MT"/>
                        </a:rPr>
                        <a:t>Goverment</a:t>
                      </a:r>
                      <a:r>
                        <a:rPr lang="id-ID" sz="1200" baseline="0" dirty="0" smtClean="0">
                          <a:latin typeface="Times New Roman"/>
                          <a:ea typeface="Arial MT"/>
                          <a:cs typeface="Arial MT"/>
                        </a:rPr>
                        <a:t> employees</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a:latin typeface="Times New Roman"/>
                        <a:ea typeface="Arial MT"/>
                        <a:cs typeface="Arial MT"/>
                      </a:endParaRPr>
                    </a:p>
                    <a:p>
                      <a:pPr marL="0" marR="0" algn="just">
                        <a:spcBef>
                          <a:spcPts val="0"/>
                        </a:spcBef>
                        <a:spcAft>
                          <a:spcPts val="0"/>
                        </a:spcAft>
                      </a:pPr>
                      <a:r>
                        <a:rPr lang="id-ID" sz="1200">
                          <a:latin typeface="Times New Roman"/>
                          <a:ea typeface="Arial MT"/>
                          <a:cs typeface="Arial MT"/>
                        </a:rPr>
                        <a:t>63</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34</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312</a:t>
                      </a:r>
                      <a:endParaRPr lang="en-US" sz="1100">
                        <a:latin typeface="Arial MT"/>
                        <a:ea typeface="Arial MT"/>
                        <a:cs typeface="Arial MT"/>
                      </a:endParaRPr>
                    </a:p>
                    <a:p>
                      <a:pPr marL="0" marR="0" algn="just">
                        <a:spcBef>
                          <a:spcPts val="0"/>
                        </a:spcBef>
                        <a:spcAft>
                          <a:spcPts val="0"/>
                        </a:spcAft>
                      </a:pPr>
                      <a:r>
                        <a:rPr lang="id-ID" sz="1200">
                          <a:latin typeface="Times New Roman"/>
                          <a:ea typeface="Arial MT"/>
                          <a:cs typeface="Arial MT"/>
                        </a:rPr>
                        <a:t>8</a:t>
                      </a:r>
                      <a:endParaRPr lang="en-US" sz="110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id-ID" sz="1200" dirty="0">
                        <a:latin typeface="Times New Roman"/>
                        <a:ea typeface="Arial MT"/>
                        <a:cs typeface="Arial MT"/>
                      </a:endParaRPr>
                    </a:p>
                    <a:p>
                      <a:pPr marL="0" marR="0" algn="just">
                        <a:spcBef>
                          <a:spcPts val="0"/>
                        </a:spcBef>
                        <a:spcAft>
                          <a:spcPts val="0"/>
                        </a:spcAft>
                      </a:pPr>
                      <a:r>
                        <a:rPr lang="id-ID" sz="1200" dirty="0">
                          <a:latin typeface="Times New Roman"/>
                          <a:ea typeface="Arial MT"/>
                          <a:cs typeface="Arial MT"/>
                        </a:rPr>
                        <a:t>15%</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8%</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75%</a:t>
                      </a:r>
                      <a:endParaRPr lang="en-US" sz="1100" dirty="0">
                        <a:latin typeface="Arial MT"/>
                        <a:ea typeface="Arial MT"/>
                        <a:cs typeface="Arial MT"/>
                      </a:endParaRPr>
                    </a:p>
                    <a:p>
                      <a:pPr marL="0" marR="0" algn="just">
                        <a:spcBef>
                          <a:spcPts val="0"/>
                        </a:spcBef>
                        <a:spcAft>
                          <a:spcPts val="0"/>
                        </a:spcAft>
                      </a:pPr>
                      <a:r>
                        <a:rPr lang="id-ID" sz="1200" dirty="0">
                          <a:latin typeface="Times New Roman"/>
                          <a:ea typeface="Arial MT"/>
                          <a:cs typeface="Arial MT"/>
                        </a:rPr>
                        <a:t>2%</a:t>
                      </a:r>
                      <a:endParaRPr lang="en-US" sz="1100" dirty="0">
                        <a:latin typeface="Arial MT"/>
                        <a:ea typeface="Arial MT"/>
                        <a:cs typeface="Arial M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Kawaii Stickers Interface: Personal Organizer for Pre-K by Slidesgo">
  <a:themeElements>
    <a:clrScheme name="Simple Light">
      <a:dk1>
        <a:srgbClr val="282C64"/>
      </a:dk1>
      <a:lt1>
        <a:srgbClr val="FFFFFF"/>
      </a:lt1>
      <a:dk2>
        <a:srgbClr val="FFA7CD"/>
      </a:dk2>
      <a:lt2>
        <a:srgbClr val="FFDF6B"/>
      </a:lt2>
      <a:accent1>
        <a:srgbClr val="68E4A5"/>
      </a:accent1>
      <a:accent2>
        <a:srgbClr val="ACF0ED"/>
      </a:accent2>
      <a:accent3>
        <a:srgbClr val="29CFCB"/>
      </a:accent3>
      <a:accent4>
        <a:srgbClr val="05A4CA"/>
      </a:accent4>
      <a:accent5>
        <a:srgbClr val="474DA2"/>
      </a:accent5>
      <a:accent6>
        <a:srgbClr val="CF7CC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934</Words>
  <Application>Microsoft Office PowerPoint</Application>
  <PresentationFormat>On-screen Show (16:9)</PresentationFormat>
  <Paragraphs>160</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ABeeZee</vt:lpstr>
      <vt:lpstr>Arial MT</vt:lpstr>
      <vt:lpstr>Merriweather Black</vt:lpstr>
      <vt:lpstr>Calibri</vt:lpstr>
      <vt:lpstr>Times New Roman</vt:lpstr>
      <vt:lpstr>inherit</vt:lpstr>
      <vt:lpstr>Arial</vt:lpstr>
      <vt:lpstr>Wingdings</vt:lpstr>
      <vt:lpstr>Baloo 2</vt:lpstr>
      <vt:lpstr>Kawaii Stickers Interface: Personal Organizer for Pre-K by Slidesgo</vt:lpstr>
      <vt:lpstr>The Relationship Between The Knowledge level and the Adherence on Vitamin D Self-Medication during Covid-19 Pandemic</vt:lpstr>
      <vt:lpstr>Our Team: </vt:lpstr>
      <vt:lpstr>Background and The Objective of The Study</vt:lpstr>
      <vt:lpstr>Chapter 1 Background</vt:lpstr>
      <vt:lpstr>The Objective of The Study</vt:lpstr>
      <vt:lpstr>PowerPoint Presentation</vt:lpstr>
      <vt:lpstr>Research Method</vt:lpstr>
      <vt:lpstr>  Participants : </vt:lpstr>
      <vt:lpstr>Chapter 4 Result and Discussion </vt:lpstr>
      <vt:lpstr>PowerPoint Presentation</vt:lpstr>
      <vt:lpstr>Based on the graph, it can be seen that ages above 50 to 60 years dominate the group of participants who visit the pharmacy store to buy vitamin D. This is due to a decrease in the production capacity of vitamin D by human skin along with the                                                              increasing age.   In addition, doctors also prescribe vitamin D supplements with the aim of maintaining body immunity during the COVID-19 pandemic which has a very large impact on the elderly, especially for those who have comorbidities (Nanda et al, 2020).  </vt:lpstr>
      <vt:lpstr>PowerPoint Presentation</vt:lpstr>
      <vt:lpstr>Chi-Square analysis results:</vt:lpstr>
      <vt:lpstr>PowerPoint Presentation</vt:lpstr>
      <vt:lpstr>Das, P., Samad, N.,Ahinkorah, B.O., Hagan, J.E., Jr.,Peprah, P., Mohammed, A., Seidu,A.A. 2021.Effect of Vitamin D Deficiencyon COVID-19 Status: A SystematicReview. COVID. 1, 97–104.   Farida Y., Salsabila Y.Z., Amsari A., NiruriR., Yugatama A., Handayani, N dan Prihapsara, P. 2021. Analisis Hubungan Pengetahuan Terhadap Kepatuhan Terapi Pada Pasien Hipertensi di Puskesmas Pucang Sawit Surakarta.Journal of Pharmaceutical Science and Clinical Research. V.03, 264-274   Hermawan, D. (2021). Manfaat Vitamin D pada Era Pandemi Covid - 19. Yogyakarta: Penerbit ANDI.   Kemenkes RI. 2013. Riset Kesehatan Dasar; RISKESDAS. Jakarta: Balitbang Kemenkes RI.   Kozier. (2010). Buku Ajar Praktik Keperawatan Klinis. Edisi 5. Jakarta : EGC   Nanda, A., Vura, N.V.R.K. &amp; Gravenstein, S. 2020. COVID-19 in older adults. Aging Clin Exp Res 32, 1199–1202   Notoatmodjo, S. (1993). Buku Pengantar Pendidikan dan Ilmu Perilaku Kesehatan. Yogyakarta: Andi Offset. ______. (2003). Pendidikan dan Perilaku Kesehatan.Jakarta: Rineka Cipta. ______. (2007). Promosi Kesehatan dan Ilmu Perilaku. Jakarta: Rineka Cipta   Notoatmodjo, S. 2014. Promosi Kesehatan dan Perilaku Kesehatan.Rineka Cipta.Jakarta   Octavia D.R.,Zakaria, M.S.,Nurafifah, D., 2019. Tingkat Pengetahuan Masyarakat Tentang Swamedikasi yang Rasional di Lamongan SURYA Vol. 11, No. 03, Desember. </vt:lpstr>
      <vt:lpstr>Putri, I.A.C. 2019. Gambaran Tingkat Pengetahuan dan Kepatuhan Konsumsi Tablet Kalsium pada Ibu Hamil di Poliklinik Kebidanan RSD Mangusada Kabupaten Badung. Diploma Thesis. Poltekkes Denpasar.    Rahayu E.S, Wahyuni K., Raras A.P. 2021. Hubungan tingkat pengetahuan dengan kepatuhan pasien hipertensi di Rumah Sakit Anwar Sidoarjo. JIF Farmasyifa. 4 (1) : 87-97   RK, A.-A. R. A. A.-B. H. L. 2017. Prevalence of self-medication among university students in Baghdad: a crosssectional study from Iraq. East Mediterr Health, 23(2), 87–93. https://doi.org/10.26719/2017.23.2.87   Ruiz, M. 2010. Risks of Self-Medication Practices. Current Drug Safety, 5(4), 315–323. https://doi.org/10.2174/1574886107922 45966   Rusida, E.R., Adhani, R., Panghiyangani, R. 2017.Pengaruh Tingkat Pengetahuan, Motivasi dan Faktor Obat Terhadap Kepatuhan Minum Obat Pasien Hipertensi di Puskesmas Kota Banjarbaru. Jurnal Pharmascience.Vol. 04 , No.02, Oktober 2017, hal: 130 - 141  Sitindaon, L.A. 2020. Jurnal Ilmiah Kesehatan Sandi Husada hhttps://akper-sandikarsa.e-journal.id/JIKSH Volume 9, Nomor 2, Desember, pp 787-791    Tesch-Römer, C., Lamura, G. 2021. Older adults in the first wave of the Corona pandemic. Eur J Ageing 18, 145–147    WHO 2000. Guidelines for the Regulatory Assessment of Medicinal Products forUse in Self-Medication., Geneva.Available: http://apps.who.int/medicinedocs/pdf/s2218e/s2218e.pdf.Accessed December 10, 2013   Zhao, ZX., He, Y., Peng, LH. et al. 2021. Does vitamin D improve symptomatic and structural outcomes in knee osteoarthritis? A systematic review and meta-analysis. Aging Clin Exp Res 33, 2393–2403   </vt:lpstr>
      <vt:lpstr>TERIMAKASIH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Stickers Interface: Personal Organizer for Pre-K</dc:title>
  <dc:creator>Apt Borobudur</dc:creator>
  <cp:lastModifiedBy>USER</cp:lastModifiedBy>
  <cp:revision>47</cp:revision>
  <dcterms:modified xsi:type="dcterms:W3CDTF">2022-10-06T17:22:26Z</dcterms:modified>
</cp:coreProperties>
</file>